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7559675" cy="106918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53" d="100"/>
          <a:sy n="53" d="100"/>
        </p:scale>
        <p:origin x="2606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6976" y="1749795"/>
            <a:ext cx="6425724" cy="3722335"/>
          </a:xfrm>
        </p:spPr>
        <p:txBody>
          <a:bodyPr anchor="b"/>
          <a:lstStyle>
            <a:lvl1pPr algn="ctr">
              <a:defRPr sz="496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984"/>
            </a:lvl1pPr>
            <a:lvl2pPr marL="377967" indent="0" algn="ctr">
              <a:buNone/>
              <a:defRPr sz="1653"/>
            </a:lvl2pPr>
            <a:lvl3pPr marL="755934" indent="0" algn="ctr">
              <a:buNone/>
              <a:defRPr sz="1488"/>
            </a:lvl3pPr>
            <a:lvl4pPr marL="1133902" indent="0" algn="ctr">
              <a:buNone/>
              <a:defRPr sz="1323"/>
            </a:lvl4pPr>
            <a:lvl5pPr marL="1511869" indent="0" algn="ctr">
              <a:buNone/>
              <a:defRPr sz="1323"/>
            </a:lvl5pPr>
            <a:lvl6pPr marL="1889836" indent="0" algn="ctr">
              <a:buNone/>
              <a:defRPr sz="1323"/>
            </a:lvl6pPr>
            <a:lvl7pPr marL="2267803" indent="0" algn="ctr">
              <a:buNone/>
              <a:defRPr sz="1323"/>
            </a:lvl7pPr>
            <a:lvl8pPr marL="2645771" indent="0" algn="ctr">
              <a:buNone/>
              <a:defRPr sz="1323"/>
            </a:lvl8pPr>
            <a:lvl9pPr marL="3023738" indent="0" algn="ctr">
              <a:buNone/>
              <a:defRPr sz="1323"/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1656F0-93BB-409B-A22D-E675676EFEFA}" type="datetimeFigureOut">
              <a:rPr lang="pl-PL" smtClean="0"/>
              <a:t>19.10.2022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8EBE76-BA7F-4D5C-B12D-B895DBECDA6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0998482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1656F0-93BB-409B-A22D-E675676EFEFA}" type="datetimeFigureOut">
              <a:rPr lang="pl-PL" smtClean="0"/>
              <a:t>19.10.2022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8EBE76-BA7F-4D5C-B12D-B895DBECDA6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5895616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09893" y="569240"/>
            <a:ext cx="1630055" cy="9060817"/>
          </a:xfrm>
        </p:spPr>
        <p:txBody>
          <a:bodyPr vert="eaVert"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728" y="569240"/>
            <a:ext cx="4795669" cy="9060817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1656F0-93BB-409B-A22D-E675676EFEFA}" type="datetimeFigureOut">
              <a:rPr lang="pl-PL" smtClean="0"/>
              <a:t>19.10.2022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8EBE76-BA7F-4D5C-B12D-B895DBECDA6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6808357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1656F0-93BB-409B-A22D-E675676EFEFA}" type="datetimeFigureOut">
              <a:rPr lang="pl-PL" smtClean="0"/>
              <a:t>19.10.2022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8EBE76-BA7F-4D5C-B12D-B895DBECDA6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6889788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791" y="2665532"/>
            <a:ext cx="6520220" cy="4447496"/>
          </a:xfrm>
        </p:spPr>
        <p:txBody>
          <a:bodyPr anchor="b"/>
          <a:lstStyle>
            <a:lvl1pPr>
              <a:defRPr sz="496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5791" y="7155103"/>
            <a:ext cx="6520220" cy="2338833"/>
          </a:xfrm>
        </p:spPr>
        <p:txBody>
          <a:bodyPr/>
          <a:lstStyle>
            <a:lvl1pPr marL="0" indent="0">
              <a:buNone/>
              <a:defRPr sz="1984">
                <a:solidFill>
                  <a:schemeClr val="tx1"/>
                </a:solidFill>
              </a:defRPr>
            </a:lvl1pPr>
            <a:lvl2pPr marL="377967" indent="0">
              <a:buNone/>
              <a:defRPr sz="1653">
                <a:solidFill>
                  <a:schemeClr val="tx1">
                    <a:tint val="75000"/>
                  </a:schemeClr>
                </a:solidFill>
              </a:defRPr>
            </a:lvl2pPr>
            <a:lvl3pPr marL="755934" indent="0">
              <a:buNone/>
              <a:defRPr sz="1488">
                <a:solidFill>
                  <a:schemeClr val="tx1">
                    <a:tint val="75000"/>
                  </a:schemeClr>
                </a:solidFill>
              </a:defRPr>
            </a:lvl3pPr>
            <a:lvl4pPr marL="1133902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4pPr>
            <a:lvl5pPr marL="1511869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5pPr>
            <a:lvl6pPr marL="1889836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6pPr>
            <a:lvl7pPr marL="2267803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7pPr>
            <a:lvl8pPr marL="2645771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8pPr>
            <a:lvl9pPr marL="3023738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1656F0-93BB-409B-A22D-E675676EFEFA}" type="datetimeFigureOut">
              <a:rPr lang="pl-PL" smtClean="0"/>
              <a:t>19.10.2022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8EBE76-BA7F-4D5C-B12D-B895DBECDA6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3527314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9728" y="2846200"/>
            <a:ext cx="3212862" cy="6783857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27085" y="2846200"/>
            <a:ext cx="3212862" cy="6783857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1656F0-93BB-409B-A22D-E675676EFEFA}" type="datetimeFigureOut">
              <a:rPr lang="pl-PL" smtClean="0"/>
              <a:t>19.10.2022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8EBE76-BA7F-4D5C-B12D-B895DBECDA6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575421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569242"/>
            <a:ext cx="6520220" cy="2066590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0713" y="2620980"/>
            <a:ext cx="3198096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13" y="3905482"/>
            <a:ext cx="3198096" cy="5744375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27086" y="2620980"/>
            <a:ext cx="3213847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27086" y="3905482"/>
            <a:ext cx="3213847" cy="5744375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1656F0-93BB-409B-A22D-E675676EFEFA}" type="datetimeFigureOut">
              <a:rPr lang="pl-PL" smtClean="0"/>
              <a:t>19.10.2022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8EBE76-BA7F-4D5C-B12D-B895DBECDA6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7851493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1656F0-93BB-409B-A22D-E675676EFEFA}" type="datetimeFigureOut">
              <a:rPr lang="pl-PL" smtClean="0"/>
              <a:t>19.10.2022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8EBE76-BA7F-4D5C-B12D-B895DBECDA6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147679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1656F0-93BB-409B-A22D-E675676EFEFA}" type="datetimeFigureOut">
              <a:rPr lang="pl-PL" smtClean="0"/>
              <a:t>19.10.2022</a:t>
            </a:fld>
            <a:endParaRPr lang="pl-P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8EBE76-BA7F-4D5C-B12D-B895DBECDA6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4291061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3847" y="1539425"/>
            <a:ext cx="3827085" cy="7598117"/>
          </a:xfrm>
        </p:spPr>
        <p:txBody>
          <a:bodyPr/>
          <a:lstStyle>
            <a:lvl1pPr>
              <a:defRPr sz="2645"/>
            </a:lvl1pPr>
            <a:lvl2pPr>
              <a:defRPr sz="2315"/>
            </a:lvl2pPr>
            <a:lvl3pPr>
              <a:defRPr sz="1984"/>
            </a:lvl3pPr>
            <a:lvl4pPr>
              <a:defRPr sz="1653"/>
            </a:lvl4pPr>
            <a:lvl5pPr>
              <a:defRPr sz="1653"/>
            </a:lvl5pPr>
            <a:lvl6pPr>
              <a:defRPr sz="1653"/>
            </a:lvl6pPr>
            <a:lvl7pPr>
              <a:defRPr sz="1653"/>
            </a:lvl7pPr>
            <a:lvl8pPr>
              <a:defRPr sz="1653"/>
            </a:lvl8pPr>
            <a:lvl9pPr>
              <a:defRPr sz="1653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1656F0-93BB-409B-A22D-E675676EFEFA}" type="datetimeFigureOut">
              <a:rPr lang="pl-PL" smtClean="0"/>
              <a:t>19.10.2022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8EBE76-BA7F-4D5C-B12D-B895DBECDA6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535800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13847" y="1539425"/>
            <a:ext cx="3827085" cy="7598117"/>
          </a:xfrm>
        </p:spPr>
        <p:txBody>
          <a:bodyPr anchor="t"/>
          <a:lstStyle>
            <a:lvl1pPr marL="0" indent="0">
              <a:buNone/>
              <a:defRPr sz="2645"/>
            </a:lvl1pPr>
            <a:lvl2pPr marL="377967" indent="0">
              <a:buNone/>
              <a:defRPr sz="2315"/>
            </a:lvl2pPr>
            <a:lvl3pPr marL="755934" indent="0">
              <a:buNone/>
              <a:defRPr sz="1984"/>
            </a:lvl3pPr>
            <a:lvl4pPr marL="1133902" indent="0">
              <a:buNone/>
              <a:defRPr sz="1653"/>
            </a:lvl4pPr>
            <a:lvl5pPr marL="1511869" indent="0">
              <a:buNone/>
              <a:defRPr sz="1653"/>
            </a:lvl5pPr>
            <a:lvl6pPr marL="1889836" indent="0">
              <a:buNone/>
              <a:defRPr sz="1653"/>
            </a:lvl6pPr>
            <a:lvl7pPr marL="2267803" indent="0">
              <a:buNone/>
              <a:defRPr sz="1653"/>
            </a:lvl7pPr>
            <a:lvl8pPr marL="2645771" indent="0">
              <a:buNone/>
              <a:defRPr sz="1653"/>
            </a:lvl8pPr>
            <a:lvl9pPr marL="3023738" indent="0">
              <a:buNone/>
              <a:defRPr sz="1653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1656F0-93BB-409B-A22D-E675676EFEFA}" type="datetimeFigureOut">
              <a:rPr lang="pl-PL" smtClean="0"/>
              <a:t>19.10.2022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8EBE76-BA7F-4D5C-B12D-B895DBECDA6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3764310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728" y="2846200"/>
            <a:ext cx="6520220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1656F0-93BB-409B-A22D-E675676EFEFA}" type="datetimeFigureOut">
              <a:rPr lang="pl-PL" smtClean="0"/>
              <a:t>19.10.2022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8EBE76-BA7F-4D5C-B12D-B895DBECDA6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3916019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55934" rtl="0" eaLnBrk="1" latinLnBrk="0" hangingPunct="1">
        <a:lnSpc>
          <a:spcPct val="90000"/>
        </a:lnSpc>
        <a:spcBef>
          <a:spcPct val="0"/>
        </a:spcBef>
        <a:buNone/>
        <a:defRPr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l" defTabSz="755934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Obraz 6">
            <a:extLst>
              <a:ext uri="{FF2B5EF4-FFF2-40B4-BE49-F238E27FC236}">
                <a16:creationId xmlns:a16="http://schemas.microsoft.com/office/drawing/2014/main" id="{46DF268E-440F-4F4A-FDF4-06AEA6A496D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1" y="0"/>
            <a:ext cx="7559112" cy="10691813"/>
          </a:xfrm>
          <a:prstGeom prst="rect">
            <a:avLst/>
          </a:prstGeom>
        </p:spPr>
      </p:pic>
      <p:pic>
        <p:nvPicPr>
          <p:cNvPr id="19" name="Obraz 18">
            <a:extLst>
              <a:ext uri="{FF2B5EF4-FFF2-40B4-BE49-F238E27FC236}">
                <a16:creationId xmlns:a16="http://schemas.microsoft.com/office/drawing/2014/main" id="{EA206929-4B00-A938-A157-C07001701B77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33" t="-584" r="-1" b="-1"/>
          <a:stretch/>
        </p:blipFill>
        <p:spPr>
          <a:xfrm>
            <a:off x="3570514" y="2046515"/>
            <a:ext cx="5033533" cy="4996928"/>
          </a:xfrm>
          <a:prstGeom prst="flowChartConnector">
            <a:avLst/>
          </a:prstGeom>
        </p:spPr>
      </p:pic>
      <p:sp>
        <p:nvSpPr>
          <p:cNvPr id="20" name="pole tekstowe 19">
            <a:extLst>
              <a:ext uri="{FF2B5EF4-FFF2-40B4-BE49-F238E27FC236}">
                <a16:creationId xmlns:a16="http://schemas.microsoft.com/office/drawing/2014/main" id="{95BA094D-6E99-D6AD-FB05-5DCBCAEE8895}"/>
              </a:ext>
            </a:extLst>
          </p:cNvPr>
          <p:cNvSpPr txBox="1"/>
          <p:nvPr/>
        </p:nvSpPr>
        <p:spPr>
          <a:xfrm>
            <a:off x="325109" y="1866507"/>
            <a:ext cx="3106057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dirty="0">
                <a:solidFill>
                  <a:schemeClr val="bg1"/>
                </a:solidFill>
              </a:rPr>
              <a:t>Hi, I </a:t>
            </a:r>
            <a:r>
              <a:rPr lang="pl-PL" dirty="0" err="1">
                <a:solidFill>
                  <a:schemeClr val="bg1"/>
                </a:solidFill>
              </a:rPr>
              <a:t>am</a:t>
            </a:r>
            <a:r>
              <a:rPr lang="pl-PL" dirty="0">
                <a:solidFill>
                  <a:schemeClr val="bg1"/>
                </a:solidFill>
              </a:rPr>
              <a:t> </a:t>
            </a:r>
            <a:r>
              <a:rPr lang="pl-PL" dirty="0">
                <a:solidFill>
                  <a:schemeClr val="bg1"/>
                </a:solidFill>
                <a:highlight>
                  <a:srgbClr val="00FF00"/>
                </a:highlight>
              </a:rPr>
              <a:t>XXX</a:t>
            </a:r>
            <a:r>
              <a:rPr lang="pl-PL" dirty="0">
                <a:solidFill>
                  <a:schemeClr val="bg1"/>
                </a:solidFill>
              </a:rPr>
              <a:t>!</a:t>
            </a:r>
          </a:p>
          <a:p>
            <a:r>
              <a:rPr lang="pl-PL" dirty="0">
                <a:solidFill>
                  <a:schemeClr val="bg1"/>
                </a:solidFill>
                <a:highlight>
                  <a:srgbClr val="00FF00"/>
                </a:highlight>
              </a:rPr>
              <a:t>1-2 </a:t>
            </a:r>
            <a:r>
              <a:rPr lang="pl-PL" dirty="0" err="1">
                <a:solidFill>
                  <a:schemeClr val="bg1"/>
                </a:solidFill>
                <a:highlight>
                  <a:srgbClr val="00FF00"/>
                </a:highlight>
              </a:rPr>
              <a:t>sentences</a:t>
            </a:r>
            <a:r>
              <a:rPr lang="pl-PL" dirty="0">
                <a:solidFill>
                  <a:schemeClr val="bg1"/>
                </a:solidFill>
                <a:highlight>
                  <a:srgbClr val="00FF00"/>
                </a:highlight>
              </a:rPr>
              <a:t> </a:t>
            </a:r>
            <a:r>
              <a:rPr lang="pl-PL" dirty="0" err="1">
                <a:solidFill>
                  <a:schemeClr val="bg1"/>
                </a:solidFill>
                <a:highlight>
                  <a:srgbClr val="00FF00"/>
                </a:highlight>
              </a:rPr>
              <a:t>which</a:t>
            </a:r>
            <a:r>
              <a:rPr lang="pl-PL" dirty="0">
                <a:solidFill>
                  <a:schemeClr val="bg1"/>
                </a:solidFill>
                <a:highlight>
                  <a:srgbClr val="00FF00"/>
                </a:highlight>
              </a:rPr>
              <a:t> </a:t>
            </a:r>
            <a:r>
              <a:rPr lang="pl-PL" dirty="0" err="1">
                <a:solidFill>
                  <a:schemeClr val="bg1"/>
                </a:solidFill>
                <a:highlight>
                  <a:srgbClr val="00FF00"/>
                </a:highlight>
              </a:rPr>
              <a:t>introduce</a:t>
            </a:r>
            <a:r>
              <a:rPr lang="pl-PL" dirty="0">
                <a:solidFill>
                  <a:schemeClr val="bg1"/>
                </a:solidFill>
                <a:highlight>
                  <a:srgbClr val="00FF00"/>
                </a:highlight>
              </a:rPr>
              <a:t> </a:t>
            </a:r>
            <a:r>
              <a:rPr lang="pl-PL" dirty="0" err="1">
                <a:solidFill>
                  <a:schemeClr val="bg1"/>
                </a:solidFill>
                <a:highlight>
                  <a:srgbClr val="00FF00"/>
                </a:highlight>
              </a:rPr>
              <a:t>your</a:t>
            </a:r>
            <a:r>
              <a:rPr lang="pl-PL" dirty="0">
                <a:solidFill>
                  <a:schemeClr val="bg1"/>
                </a:solidFill>
                <a:highlight>
                  <a:srgbClr val="00FF00"/>
                </a:highlight>
              </a:rPr>
              <a:t> </a:t>
            </a:r>
            <a:r>
              <a:rPr lang="pl-PL" dirty="0" err="1">
                <a:solidFill>
                  <a:schemeClr val="bg1"/>
                </a:solidFill>
                <a:highlight>
                  <a:srgbClr val="00FF00"/>
                </a:highlight>
              </a:rPr>
              <a:t>amazing</a:t>
            </a:r>
            <a:r>
              <a:rPr lang="pl-PL" dirty="0">
                <a:solidFill>
                  <a:schemeClr val="bg1"/>
                </a:solidFill>
                <a:highlight>
                  <a:srgbClr val="00FF00"/>
                </a:highlight>
              </a:rPr>
              <a:t> </a:t>
            </a:r>
            <a:r>
              <a:rPr lang="pl-PL" dirty="0" err="1">
                <a:solidFill>
                  <a:schemeClr val="bg1"/>
                </a:solidFill>
                <a:highlight>
                  <a:srgbClr val="00FF00"/>
                </a:highlight>
              </a:rPr>
              <a:t>child</a:t>
            </a:r>
            <a:r>
              <a:rPr lang="pl-PL" dirty="0">
                <a:solidFill>
                  <a:schemeClr val="bg1"/>
                </a:solidFill>
                <a:highlight>
                  <a:srgbClr val="00FF00"/>
                </a:highlight>
              </a:rPr>
              <a:t> </a:t>
            </a:r>
            <a:r>
              <a:rPr lang="pl-PL" dirty="0">
                <a:solidFill>
                  <a:schemeClr val="bg1"/>
                </a:solidFill>
                <a:highlight>
                  <a:srgbClr val="00FF00"/>
                </a:highlight>
                <a:sym typeface="Wingdings" panose="05000000000000000000" pitchFamily="2" charset="2"/>
              </a:rPr>
              <a:t> </a:t>
            </a:r>
            <a:r>
              <a:rPr lang="pl-PL" dirty="0" err="1">
                <a:solidFill>
                  <a:schemeClr val="bg1"/>
                </a:solidFill>
                <a:highlight>
                  <a:srgbClr val="00FF00"/>
                </a:highlight>
                <a:sym typeface="Wingdings" panose="05000000000000000000" pitchFamily="2" charset="2"/>
              </a:rPr>
              <a:t>Eg</a:t>
            </a:r>
            <a:r>
              <a:rPr lang="pl-PL" dirty="0">
                <a:solidFill>
                  <a:schemeClr val="bg1"/>
                </a:solidFill>
                <a:highlight>
                  <a:srgbClr val="00FF00"/>
                </a:highlight>
                <a:sym typeface="Wingdings" panose="05000000000000000000" pitchFamily="2" charset="2"/>
              </a:rPr>
              <a:t>. I love </a:t>
            </a:r>
            <a:r>
              <a:rPr lang="pl-PL" dirty="0" err="1">
                <a:solidFill>
                  <a:schemeClr val="bg1"/>
                </a:solidFill>
                <a:highlight>
                  <a:srgbClr val="00FF00"/>
                </a:highlight>
                <a:sym typeface="Wingdings" panose="05000000000000000000" pitchFamily="2" charset="2"/>
              </a:rPr>
              <a:t>Peppa</a:t>
            </a:r>
            <a:r>
              <a:rPr lang="pl-PL" dirty="0">
                <a:solidFill>
                  <a:schemeClr val="bg1"/>
                </a:solidFill>
                <a:highlight>
                  <a:srgbClr val="00FF00"/>
                </a:highlight>
                <a:sym typeface="Wingdings" panose="05000000000000000000" pitchFamily="2" charset="2"/>
              </a:rPr>
              <a:t> </a:t>
            </a:r>
            <a:r>
              <a:rPr lang="pl-PL" dirty="0" err="1">
                <a:solidFill>
                  <a:schemeClr val="bg1"/>
                </a:solidFill>
                <a:highlight>
                  <a:srgbClr val="00FF00"/>
                </a:highlight>
                <a:sym typeface="Wingdings" panose="05000000000000000000" pitchFamily="2" charset="2"/>
              </a:rPr>
              <a:t>Pig</a:t>
            </a:r>
            <a:r>
              <a:rPr lang="pl-PL" dirty="0">
                <a:solidFill>
                  <a:schemeClr val="bg1"/>
                </a:solidFill>
                <a:highlight>
                  <a:srgbClr val="00FF00"/>
                </a:highlight>
                <a:sym typeface="Wingdings" panose="05000000000000000000" pitchFamily="2" charset="2"/>
              </a:rPr>
              <a:t> </a:t>
            </a:r>
            <a:r>
              <a:rPr lang="pl-PL" dirty="0" err="1">
                <a:solidFill>
                  <a:schemeClr val="bg1"/>
                </a:solidFill>
                <a:highlight>
                  <a:srgbClr val="00FF00"/>
                </a:highlight>
                <a:sym typeface="Wingdings" panose="05000000000000000000" pitchFamily="2" charset="2"/>
              </a:rPr>
              <a:t>nd</a:t>
            </a:r>
            <a:r>
              <a:rPr lang="pl-PL" dirty="0">
                <a:solidFill>
                  <a:schemeClr val="bg1"/>
                </a:solidFill>
                <a:highlight>
                  <a:srgbClr val="00FF00"/>
                </a:highlight>
                <a:sym typeface="Wingdings" panose="05000000000000000000" pitchFamily="2" charset="2"/>
              </a:rPr>
              <a:t> dancing with my </a:t>
            </a:r>
            <a:r>
              <a:rPr lang="pl-PL" dirty="0" err="1">
                <a:solidFill>
                  <a:schemeClr val="bg1"/>
                </a:solidFill>
                <a:highlight>
                  <a:srgbClr val="00FF00"/>
                </a:highlight>
                <a:sym typeface="Wingdings" panose="05000000000000000000" pitchFamily="2" charset="2"/>
              </a:rPr>
              <a:t>dad</a:t>
            </a:r>
            <a:r>
              <a:rPr lang="pl-PL" dirty="0">
                <a:solidFill>
                  <a:schemeClr val="bg1"/>
                </a:solidFill>
                <a:highlight>
                  <a:srgbClr val="00FF00"/>
                </a:highlight>
                <a:sym typeface="Wingdings" panose="05000000000000000000" pitchFamily="2" charset="2"/>
              </a:rPr>
              <a:t>!</a:t>
            </a:r>
          </a:p>
        </p:txBody>
      </p:sp>
      <p:sp>
        <p:nvSpPr>
          <p:cNvPr id="22" name="pole tekstowe 21">
            <a:extLst>
              <a:ext uri="{FF2B5EF4-FFF2-40B4-BE49-F238E27FC236}">
                <a16:creationId xmlns:a16="http://schemas.microsoft.com/office/drawing/2014/main" id="{2F46AA8B-39B5-58A1-F53D-9C41B8AC4A50}"/>
              </a:ext>
            </a:extLst>
          </p:cNvPr>
          <p:cNvSpPr txBox="1"/>
          <p:nvPr/>
        </p:nvSpPr>
        <p:spPr>
          <a:xfrm>
            <a:off x="246742" y="4993144"/>
            <a:ext cx="5762171" cy="34932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l-PL" sz="1700" dirty="0">
                <a:latin typeface="Quire Sans" panose="020B0502040204020203" pitchFamily="34" charset="0"/>
                <a:cs typeface="Quire Sans" panose="020B0502040204020203" pitchFamily="34" charset="0"/>
              </a:rPr>
              <a:t>I </a:t>
            </a:r>
            <a:r>
              <a:rPr lang="pl-PL" sz="1700" dirty="0" err="1">
                <a:latin typeface="Quire Sans" panose="020B0502040204020203" pitchFamily="34" charset="0"/>
                <a:cs typeface="Quire Sans" panose="020B0502040204020203" pitchFamily="34" charset="0"/>
              </a:rPr>
              <a:t>suffer</a:t>
            </a:r>
            <a:r>
              <a:rPr lang="pl-PL" sz="1700" dirty="0">
                <a:latin typeface="Quire Sans" panose="020B0502040204020203" pitchFamily="34" charset="0"/>
                <a:cs typeface="Quire Sans" panose="020B0502040204020203" pitchFamily="34" charset="0"/>
              </a:rPr>
              <a:t> from a </a:t>
            </a:r>
            <a:r>
              <a:rPr lang="pl-PL" sz="1700" dirty="0" err="1">
                <a:latin typeface="Quire Sans" panose="020B0502040204020203" pitchFamily="34" charset="0"/>
                <a:cs typeface="Quire Sans" panose="020B0502040204020203" pitchFamily="34" charset="0"/>
              </a:rPr>
              <a:t>disease</a:t>
            </a:r>
            <a:r>
              <a:rPr lang="pl-PL" sz="1700" dirty="0">
                <a:latin typeface="Quire Sans" panose="020B0502040204020203" pitchFamily="34" charset="0"/>
                <a:cs typeface="Quire Sans" panose="020B0502040204020203" pitchFamily="34" charset="0"/>
              </a:rPr>
              <a:t> </a:t>
            </a:r>
          </a:p>
          <a:p>
            <a:r>
              <a:rPr lang="pl-PL" sz="1700" dirty="0" err="1">
                <a:latin typeface="Quire Sans" panose="020B0502040204020203" pitchFamily="34" charset="0"/>
                <a:cs typeface="Quire Sans" panose="020B0502040204020203" pitchFamily="34" charset="0"/>
              </a:rPr>
              <a:t>caused</a:t>
            </a:r>
            <a:r>
              <a:rPr lang="pl-PL" sz="1700" dirty="0">
                <a:latin typeface="Quire Sans" panose="020B0502040204020203" pitchFamily="34" charset="0"/>
                <a:cs typeface="Quire Sans" panose="020B0502040204020203" pitchFamily="34" charset="0"/>
              </a:rPr>
              <a:t> by the </a:t>
            </a:r>
            <a:r>
              <a:rPr lang="pl-PL" sz="1700" dirty="0" err="1">
                <a:latin typeface="Quire Sans" panose="020B0502040204020203" pitchFamily="34" charset="0"/>
                <a:cs typeface="Quire Sans" panose="020B0502040204020203" pitchFamily="34" charset="0"/>
              </a:rPr>
              <a:t>mutation</a:t>
            </a:r>
            <a:r>
              <a:rPr lang="pl-PL" sz="1700" dirty="0">
                <a:latin typeface="Quire Sans" panose="020B0502040204020203" pitchFamily="34" charset="0"/>
                <a:cs typeface="Quire Sans" panose="020B0502040204020203" pitchFamily="34" charset="0"/>
              </a:rPr>
              <a:t> </a:t>
            </a:r>
          </a:p>
          <a:p>
            <a:r>
              <a:rPr lang="pl-PL" sz="1700" dirty="0">
                <a:latin typeface="Quire Sans" panose="020B0502040204020203" pitchFamily="34" charset="0"/>
                <a:cs typeface="Quire Sans" panose="020B0502040204020203" pitchFamily="34" charset="0"/>
              </a:rPr>
              <a:t>in PACS2 </a:t>
            </a:r>
            <a:r>
              <a:rPr lang="pl-PL" sz="1700" dirty="0" err="1">
                <a:latin typeface="Quire Sans" panose="020B0502040204020203" pitchFamily="34" charset="0"/>
                <a:cs typeface="Quire Sans" panose="020B0502040204020203" pitchFamily="34" charset="0"/>
              </a:rPr>
              <a:t>gene</a:t>
            </a:r>
            <a:r>
              <a:rPr lang="pl-PL" sz="1700" dirty="0">
                <a:latin typeface="Quire Sans" panose="020B0502040204020203" pitchFamily="34" charset="0"/>
                <a:cs typeface="Quire Sans" panose="020B0502040204020203" pitchFamily="34" charset="0"/>
              </a:rPr>
              <a:t>. It </a:t>
            </a:r>
            <a:r>
              <a:rPr lang="pl-PL" sz="1700" dirty="0" err="1">
                <a:latin typeface="Quire Sans" panose="020B0502040204020203" pitchFamily="34" charset="0"/>
                <a:cs typeface="Quire Sans" panose="020B0502040204020203" pitchFamily="34" charset="0"/>
              </a:rPr>
              <a:t>leads</a:t>
            </a:r>
            <a:r>
              <a:rPr lang="pl-PL" sz="1700" dirty="0">
                <a:latin typeface="Quire Sans" panose="020B0502040204020203" pitchFamily="34" charset="0"/>
                <a:cs typeface="Quire Sans" panose="020B0502040204020203" pitchFamily="34" charset="0"/>
              </a:rPr>
              <a:t> </a:t>
            </a:r>
            <a:r>
              <a:rPr lang="pl-PL" sz="1700" dirty="0" err="1">
                <a:latin typeface="Quire Sans" panose="020B0502040204020203" pitchFamily="34" charset="0"/>
                <a:cs typeface="Quire Sans" panose="020B0502040204020203" pitchFamily="34" charset="0"/>
              </a:rPr>
              <a:t>i.a</a:t>
            </a:r>
            <a:r>
              <a:rPr lang="pl-PL" sz="1700" dirty="0">
                <a:latin typeface="Quire Sans" panose="020B0502040204020203" pitchFamily="34" charset="0"/>
                <a:cs typeface="Quire Sans" panose="020B0502040204020203" pitchFamily="34" charset="0"/>
              </a:rPr>
              <a:t>. to</a:t>
            </a:r>
            <a:br>
              <a:rPr lang="pl-PL" sz="1700" dirty="0">
                <a:latin typeface="Quire Sans" panose="020B0502040204020203" pitchFamily="34" charset="0"/>
                <a:cs typeface="Quire Sans" panose="020B0502040204020203" pitchFamily="34" charset="0"/>
              </a:rPr>
            </a:br>
            <a:r>
              <a:rPr lang="pl-PL" sz="1700" dirty="0" err="1">
                <a:latin typeface="Quire Sans" panose="020B0502040204020203" pitchFamily="34" charset="0"/>
                <a:cs typeface="Quire Sans" panose="020B0502040204020203" pitchFamily="34" charset="0"/>
              </a:rPr>
              <a:t>drug-resistant</a:t>
            </a:r>
            <a:r>
              <a:rPr lang="pl-PL" sz="1700" dirty="0">
                <a:latin typeface="Quire Sans" panose="020B0502040204020203" pitchFamily="34" charset="0"/>
                <a:cs typeface="Quire Sans" panose="020B0502040204020203" pitchFamily="34" charset="0"/>
              </a:rPr>
              <a:t> </a:t>
            </a:r>
            <a:r>
              <a:rPr lang="pl-PL" sz="1700" dirty="0" err="1">
                <a:latin typeface="Quire Sans" panose="020B0502040204020203" pitchFamily="34" charset="0"/>
                <a:cs typeface="Quire Sans" panose="020B0502040204020203" pitchFamily="34" charset="0"/>
              </a:rPr>
              <a:t>epilepsy</a:t>
            </a:r>
            <a:r>
              <a:rPr lang="pl-PL" sz="1700" dirty="0">
                <a:latin typeface="Quire Sans" panose="020B0502040204020203" pitchFamily="34" charset="0"/>
                <a:cs typeface="Quire Sans" panose="020B0502040204020203" pitchFamily="34" charset="0"/>
              </a:rPr>
              <a:t>, </a:t>
            </a:r>
            <a:r>
              <a:rPr lang="pl-PL" sz="1700" dirty="0" err="1">
                <a:latin typeface="Quire Sans" panose="020B0502040204020203" pitchFamily="34" charset="0"/>
                <a:cs typeface="Quire Sans" panose="020B0502040204020203" pitchFamily="34" charset="0"/>
              </a:rPr>
              <a:t>intellectual</a:t>
            </a:r>
            <a:endParaRPr lang="pl-PL" sz="1700" dirty="0">
              <a:latin typeface="Quire Sans" panose="020B0502040204020203" pitchFamily="34" charset="0"/>
              <a:cs typeface="Quire Sans" panose="020B0502040204020203" pitchFamily="34" charset="0"/>
            </a:endParaRPr>
          </a:p>
          <a:p>
            <a:r>
              <a:rPr lang="pl-PL" sz="1700" dirty="0" err="1">
                <a:latin typeface="Quire Sans" panose="020B0502040204020203" pitchFamily="34" charset="0"/>
                <a:cs typeface="Quire Sans" panose="020B0502040204020203" pitchFamily="34" charset="0"/>
              </a:rPr>
              <a:t>disability</a:t>
            </a:r>
            <a:r>
              <a:rPr lang="pl-PL" sz="1700" dirty="0">
                <a:latin typeface="Quire Sans" panose="020B0502040204020203" pitchFamily="34" charset="0"/>
                <a:cs typeface="Quire Sans" panose="020B0502040204020203" pitchFamily="34" charset="0"/>
              </a:rPr>
              <a:t>, </a:t>
            </a:r>
            <a:r>
              <a:rPr lang="pl-PL" sz="1700" dirty="0" err="1">
                <a:latin typeface="Quire Sans" panose="020B0502040204020203" pitchFamily="34" charset="0"/>
                <a:cs typeface="Quire Sans" panose="020B0502040204020203" pitchFamily="34" charset="0"/>
              </a:rPr>
              <a:t>psychomotor</a:t>
            </a:r>
            <a:r>
              <a:rPr lang="pl-PL" sz="1700" dirty="0">
                <a:latin typeface="Quire Sans" panose="020B0502040204020203" pitchFamily="34" charset="0"/>
                <a:cs typeface="Quire Sans" panose="020B0502040204020203" pitchFamily="34" charset="0"/>
              </a:rPr>
              <a:t> </a:t>
            </a:r>
            <a:r>
              <a:rPr lang="pl-PL" sz="1700" dirty="0" err="1">
                <a:latin typeface="Quire Sans" panose="020B0502040204020203" pitchFamily="34" charset="0"/>
                <a:cs typeface="Quire Sans" panose="020B0502040204020203" pitchFamily="34" charset="0"/>
              </a:rPr>
              <a:t>delay</a:t>
            </a:r>
            <a:r>
              <a:rPr lang="pl-PL" sz="1700" dirty="0">
                <a:latin typeface="Quire Sans" panose="020B0502040204020203" pitchFamily="34" charset="0"/>
                <a:cs typeface="Quire Sans" panose="020B0502040204020203" pitchFamily="34" charset="0"/>
              </a:rPr>
              <a:t>, </a:t>
            </a:r>
            <a:r>
              <a:rPr lang="pl-PL" sz="1700" dirty="0" err="1">
                <a:latin typeface="Quire Sans" panose="020B0502040204020203" pitchFamily="34" charset="0"/>
                <a:cs typeface="Quire Sans" panose="020B0502040204020203" pitchFamily="34" charset="0"/>
              </a:rPr>
              <a:t>autism</a:t>
            </a:r>
            <a:endParaRPr lang="pl-PL" sz="1700" dirty="0">
              <a:latin typeface="Quire Sans" panose="020B0502040204020203" pitchFamily="34" charset="0"/>
              <a:cs typeface="Quire Sans" panose="020B0502040204020203" pitchFamily="34" charset="0"/>
            </a:endParaRPr>
          </a:p>
          <a:p>
            <a:r>
              <a:rPr lang="pl-PL" sz="1700" dirty="0">
                <a:latin typeface="Quire Sans" panose="020B0502040204020203" pitchFamily="34" charset="0"/>
                <a:cs typeface="Quire Sans" panose="020B0502040204020203" pitchFamily="34" charset="0"/>
              </a:rPr>
              <a:t>spectrum </a:t>
            </a:r>
            <a:r>
              <a:rPr lang="pl-PL" sz="1700" dirty="0" err="1">
                <a:latin typeface="Quire Sans" panose="020B0502040204020203" pitchFamily="34" charset="0"/>
                <a:cs typeface="Quire Sans" panose="020B0502040204020203" pitchFamily="34" charset="0"/>
              </a:rPr>
              <a:t>disorder</a:t>
            </a:r>
            <a:r>
              <a:rPr lang="pl-PL" sz="1700" dirty="0">
                <a:latin typeface="Quire Sans" panose="020B0502040204020203" pitchFamily="34" charset="0"/>
                <a:cs typeface="Quire Sans" panose="020B0502040204020203" pitchFamily="34" charset="0"/>
              </a:rPr>
              <a:t>.</a:t>
            </a:r>
          </a:p>
          <a:p>
            <a:endParaRPr lang="pl-PL" sz="1700" dirty="0">
              <a:latin typeface="Quire Sans" panose="020B0502040204020203" pitchFamily="34" charset="0"/>
              <a:cs typeface="Quire Sans" panose="020B0502040204020203" pitchFamily="34" charset="0"/>
            </a:endParaRPr>
          </a:p>
          <a:p>
            <a:r>
              <a:rPr lang="pl-PL" sz="1700" dirty="0">
                <a:latin typeface="Quire Sans" panose="020B0502040204020203" pitchFamily="34" charset="0"/>
                <a:cs typeface="Quire Sans" panose="020B0502040204020203" pitchFamily="34" charset="0"/>
              </a:rPr>
              <a:t>The </a:t>
            </a:r>
            <a:r>
              <a:rPr lang="pl-PL" sz="1700" dirty="0" err="1">
                <a:latin typeface="Quire Sans" panose="020B0502040204020203" pitchFamily="34" charset="0"/>
                <a:cs typeface="Quire Sans" panose="020B0502040204020203" pitchFamily="34" charset="0"/>
              </a:rPr>
              <a:t>disease</a:t>
            </a:r>
            <a:r>
              <a:rPr lang="pl-PL" sz="1700" dirty="0">
                <a:latin typeface="Quire Sans" panose="020B0502040204020203" pitchFamily="34" charset="0"/>
                <a:cs typeface="Quire Sans" panose="020B0502040204020203" pitchFamily="34" charset="0"/>
              </a:rPr>
              <a:t> </a:t>
            </a:r>
            <a:r>
              <a:rPr lang="pl-PL" sz="1700" dirty="0" err="1">
                <a:latin typeface="Quire Sans" panose="020B0502040204020203" pitchFamily="34" charset="0"/>
                <a:cs typeface="Quire Sans" panose="020B0502040204020203" pitchFamily="34" charset="0"/>
              </a:rPr>
              <a:t>is</a:t>
            </a:r>
            <a:r>
              <a:rPr lang="pl-PL" sz="1700" dirty="0">
                <a:latin typeface="Quire Sans" panose="020B0502040204020203" pitchFamily="34" charset="0"/>
                <a:cs typeface="Quire Sans" panose="020B0502040204020203" pitchFamily="34" charset="0"/>
              </a:rPr>
              <a:t> </a:t>
            </a:r>
            <a:r>
              <a:rPr lang="pl-PL" sz="1700" dirty="0" err="1">
                <a:latin typeface="Quire Sans" panose="020B0502040204020203" pitchFamily="34" charset="0"/>
                <a:cs typeface="Quire Sans" panose="020B0502040204020203" pitchFamily="34" charset="0"/>
              </a:rPr>
              <a:t>incurable</a:t>
            </a:r>
            <a:r>
              <a:rPr lang="pl-PL" sz="1700" dirty="0">
                <a:latin typeface="Quire Sans" panose="020B0502040204020203" pitchFamily="34" charset="0"/>
                <a:cs typeface="Quire Sans" panose="020B0502040204020203" pitchFamily="34" charset="0"/>
              </a:rPr>
              <a:t>. </a:t>
            </a:r>
            <a:r>
              <a:rPr lang="pl-PL" sz="1700" i="1" dirty="0" err="1">
                <a:latin typeface="Quire Sans" panose="020B0502040204020203" pitchFamily="34" charset="0"/>
                <a:cs typeface="Quire Sans" panose="020B0502040204020203" pitchFamily="34" charset="0"/>
              </a:rPr>
              <a:t>Today</a:t>
            </a:r>
            <a:r>
              <a:rPr lang="pl-PL" sz="1700" dirty="0">
                <a:latin typeface="Quire Sans" panose="020B0502040204020203" pitchFamily="34" charset="0"/>
                <a:cs typeface="Quire Sans" panose="020B0502040204020203" pitchFamily="34" charset="0"/>
              </a:rPr>
              <a:t>. But </a:t>
            </a:r>
            <a:r>
              <a:rPr lang="pl-PL" sz="1700" dirty="0" err="1">
                <a:latin typeface="Quire Sans" panose="020B0502040204020203" pitchFamily="34" charset="0"/>
                <a:cs typeface="Quire Sans" panose="020B0502040204020203" pitchFamily="34" charset="0"/>
              </a:rPr>
              <a:t>there</a:t>
            </a:r>
            <a:r>
              <a:rPr lang="pl-PL" sz="1700" dirty="0">
                <a:latin typeface="Quire Sans" panose="020B0502040204020203" pitchFamily="34" charset="0"/>
                <a:cs typeface="Quire Sans" panose="020B0502040204020203" pitchFamily="34" charset="0"/>
              </a:rPr>
              <a:t> </a:t>
            </a:r>
            <a:r>
              <a:rPr lang="pl-PL" sz="1700" dirty="0" err="1">
                <a:latin typeface="Quire Sans" panose="020B0502040204020203" pitchFamily="34" charset="0"/>
                <a:cs typeface="Quire Sans" panose="020B0502040204020203" pitchFamily="34" charset="0"/>
              </a:rPr>
              <a:t>is</a:t>
            </a:r>
            <a:r>
              <a:rPr lang="pl-PL" sz="1700" dirty="0">
                <a:latin typeface="Quire Sans" panose="020B0502040204020203" pitchFamily="34" charset="0"/>
                <a:cs typeface="Quire Sans" panose="020B0502040204020203" pitchFamily="34" charset="0"/>
              </a:rPr>
              <a:t> </a:t>
            </a:r>
            <a:r>
              <a:rPr lang="pl-PL" sz="1700" dirty="0" err="1">
                <a:latin typeface="Quire Sans" panose="020B0502040204020203" pitchFamily="34" charset="0"/>
                <a:cs typeface="Quire Sans" panose="020B0502040204020203" pitchFamily="34" charset="0"/>
              </a:rPr>
              <a:t>hope</a:t>
            </a:r>
            <a:r>
              <a:rPr lang="pl-PL" sz="1700" dirty="0">
                <a:latin typeface="Quire Sans" panose="020B0502040204020203" pitchFamily="34" charset="0"/>
                <a:cs typeface="Quire Sans" panose="020B0502040204020203" pitchFamily="34" charset="0"/>
              </a:rPr>
              <a:t> – </a:t>
            </a:r>
            <a:br>
              <a:rPr lang="pl-PL" sz="1700" dirty="0">
                <a:latin typeface="Quire Sans" panose="020B0502040204020203" pitchFamily="34" charset="0"/>
                <a:cs typeface="Quire Sans" panose="020B0502040204020203" pitchFamily="34" charset="0"/>
              </a:rPr>
            </a:br>
            <a:r>
              <a:rPr lang="pl-PL" sz="1700" dirty="0">
                <a:latin typeface="Quire Sans" panose="020B0502040204020203" pitchFamily="34" charset="0"/>
                <a:cs typeface="Quire Sans" panose="020B0502040204020203" pitchFamily="34" charset="0"/>
              </a:rPr>
              <a:t>a </a:t>
            </a:r>
            <a:r>
              <a:rPr lang="pl-PL" sz="1700" dirty="0" err="1">
                <a:latin typeface="Quire Sans" panose="020B0502040204020203" pitchFamily="34" charset="0"/>
                <a:cs typeface="Quire Sans" panose="020B0502040204020203" pitchFamily="34" charset="0"/>
              </a:rPr>
              <a:t>chance</a:t>
            </a:r>
            <a:r>
              <a:rPr lang="pl-PL" sz="1700" dirty="0">
                <a:latin typeface="Quire Sans" panose="020B0502040204020203" pitchFamily="34" charset="0"/>
                <a:cs typeface="Quire Sans" panose="020B0502040204020203" pitchFamily="34" charset="0"/>
              </a:rPr>
              <a:t> for </a:t>
            </a:r>
            <a:r>
              <a:rPr lang="pl-PL" sz="1700" dirty="0" err="1">
                <a:latin typeface="Quire Sans" panose="020B0502040204020203" pitchFamily="34" charset="0"/>
                <a:cs typeface="Quire Sans" panose="020B0502040204020203" pitchFamily="34" charset="0"/>
              </a:rPr>
              <a:t>treatment</a:t>
            </a:r>
            <a:r>
              <a:rPr lang="pl-PL" sz="1700" dirty="0">
                <a:latin typeface="Quire Sans" panose="020B0502040204020203" pitchFamily="34" charset="0"/>
                <a:cs typeface="Quire Sans" panose="020B0502040204020203" pitchFamily="34" charset="0"/>
              </a:rPr>
              <a:t> development. And </a:t>
            </a:r>
            <a:r>
              <a:rPr lang="pl-PL" sz="1700" dirty="0" err="1">
                <a:latin typeface="Quire Sans" panose="020B0502040204020203" pitchFamily="34" charset="0"/>
                <a:cs typeface="Quire Sans" panose="020B0502040204020203" pitchFamily="34" charset="0"/>
              </a:rPr>
              <a:t>there</a:t>
            </a:r>
            <a:r>
              <a:rPr lang="pl-PL" sz="1700" dirty="0">
                <a:latin typeface="Quire Sans" panose="020B0502040204020203" pitchFamily="34" charset="0"/>
                <a:cs typeface="Quire Sans" panose="020B0502040204020203" pitchFamily="34" charset="0"/>
              </a:rPr>
              <a:t> </a:t>
            </a:r>
            <a:r>
              <a:rPr lang="pl-PL" sz="1700" dirty="0" err="1">
                <a:latin typeface="Quire Sans" panose="020B0502040204020203" pitchFamily="34" charset="0"/>
                <a:cs typeface="Quire Sans" panose="020B0502040204020203" pitchFamily="34" charset="0"/>
              </a:rPr>
              <a:t>is</a:t>
            </a:r>
            <a:r>
              <a:rPr lang="pl-PL" sz="1700" dirty="0">
                <a:latin typeface="Quire Sans" panose="020B0502040204020203" pitchFamily="34" charset="0"/>
                <a:cs typeface="Quire Sans" panose="020B0502040204020203" pitchFamily="34" charset="0"/>
              </a:rPr>
              <a:t> </a:t>
            </a:r>
            <a:r>
              <a:rPr lang="pl-PL" sz="1700" dirty="0" err="1">
                <a:latin typeface="Quire Sans" panose="020B0502040204020203" pitchFamily="34" charset="0"/>
                <a:cs typeface="Quire Sans" panose="020B0502040204020203" pitchFamily="34" charset="0"/>
              </a:rPr>
              <a:t>also</a:t>
            </a:r>
            <a:r>
              <a:rPr lang="pl-PL" sz="1700" dirty="0">
                <a:latin typeface="Quire Sans" panose="020B0502040204020203" pitchFamily="34" charset="0"/>
                <a:cs typeface="Quire Sans" panose="020B0502040204020203" pitchFamily="34" charset="0"/>
              </a:rPr>
              <a:t> </a:t>
            </a:r>
            <a:br>
              <a:rPr lang="pl-PL" sz="1700" dirty="0">
                <a:latin typeface="Quire Sans" panose="020B0502040204020203" pitchFamily="34" charset="0"/>
                <a:cs typeface="Quire Sans" panose="020B0502040204020203" pitchFamily="34" charset="0"/>
              </a:rPr>
            </a:br>
            <a:r>
              <a:rPr lang="pl-PL" sz="1700" dirty="0">
                <a:latin typeface="Quire Sans" panose="020B0502040204020203" pitchFamily="34" charset="0"/>
                <a:cs typeface="Quire Sans" panose="020B0502040204020203" pitchFamily="34" charset="0"/>
              </a:rPr>
              <a:t>a </a:t>
            </a:r>
            <a:r>
              <a:rPr lang="pl-PL" sz="1700" dirty="0" err="1">
                <a:latin typeface="Quire Sans" panose="020B0502040204020203" pitchFamily="34" charset="0"/>
                <a:cs typeface="Quire Sans" panose="020B0502040204020203" pitchFamily="34" charset="0"/>
              </a:rPr>
              <a:t>research</a:t>
            </a:r>
            <a:r>
              <a:rPr lang="pl-PL" sz="1700" dirty="0">
                <a:latin typeface="Quire Sans" panose="020B0502040204020203" pitchFamily="34" charset="0"/>
                <a:cs typeface="Quire Sans" panose="020B0502040204020203" pitchFamily="34" charset="0"/>
              </a:rPr>
              <a:t> </a:t>
            </a:r>
            <a:r>
              <a:rPr lang="pl-PL" sz="1700" dirty="0" err="1">
                <a:latin typeface="Quire Sans" panose="020B0502040204020203" pitchFamily="34" charset="0"/>
                <a:cs typeface="Quire Sans" panose="020B0502040204020203" pitchFamily="34" charset="0"/>
              </a:rPr>
              <a:t>foundation</a:t>
            </a:r>
            <a:r>
              <a:rPr lang="pl-PL" sz="1700" dirty="0">
                <a:latin typeface="Quire Sans" panose="020B0502040204020203" pitchFamily="34" charset="0"/>
                <a:cs typeface="Quire Sans" panose="020B0502040204020203" pitchFamily="34" charset="0"/>
              </a:rPr>
              <a:t> </a:t>
            </a:r>
            <a:r>
              <a:rPr lang="pl-PL" sz="1700" dirty="0" err="1">
                <a:latin typeface="Quire Sans" panose="020B0502040204020203" pitchFamily="34" charset="0"/>
                <a:cs typeface="Quire Sans" panose="020B0502040204020203" pitchFamily="34" charset="0"/>
              </a:rPr>
              <a:t>which</a:t>
            </a:r>
            <a:r>
              <a:rPr lang="pl-PL" sz="1700" dirty="0">
                <a:latin typeface="Quire Sans" panose="020B0502040204020203" pitchFamily="34" charset="0"/>
                <a:cs typeface="Quire Sans" panose="020B0502040204020203" pitchFamily="34" charset="0"/>
              </a:rPr>
              <a:t> </a:t>
            </a:r>
            <a:r>
              <a:rPr lang="pl-PL" sz="1700" dirty="0" err="1">
                <a:latin typeface="Quire Sans" panose="020B0502040204020203" pitchFamily="34" charset="0"/>
                <a:cs typeface="Quire Sans" panose="020B0502040204020203" pitchFamily="34" charset="0"/>
              </a:rPr>
              <a:t>fights</a:t>
            </a:r>
            <a:r>
              <a:rPr lang="pl-PL" sz="1700" dirty="0">
                <a:latin typeface="Quire Sans" panose="020B0502040204020203" pitchFamily="34" charset="0"/>
                <a:cs typeface="Quire Sans" panose="020B0502040204020203" pitchFamily="34" charset="0"/>
              </a:rPr>
              <a:t> for </a:t>
            </a:r>
            <a:r>
              <a:rPr lang="pl-PL" sz="1700" dirty="0" err="1">
                <a:latin typeface="Quire Sans" panose="020B0502040204020203" pitchFamily="34" charset="0"/>
                <a:cs typeface="Quire Sans" panose="020B0502040204020203" pitchFamily="34" charset="0"/>
              </a:rPr>
              <a:t>this</a:t>
            </a:r>
            <a:r>
              <a:rPr lang="pl-PL" sz="1700" dirty="0">
                <a:latin typeface="Quire Sans" panose="020B0502040204020203" pitchFamily="34" charset="0"/>
                <a:cs typeface="Quire Sans" panose="020B0502040204020203" pitchFamily="34" charset="0"/>
              </a:rPr>
              <a:t> </a:t>
            </a:r>
            <a:r>
              <a:rPr lang="pl-PL" sz="1700" dirty="0" err="1">
                <a:latin typeface="Quire Sans" panose="020B0502040204020203" pitchFamily="34" charset="0"/>
                <a:cs typeface="Quire Sans" panose="020B0502040204020203" pitchFamily="34" charset="0"/>
              </a:rPr>
              <a:t>opportunity</a:t>
            </a:r>
            <a:r>
              <a:rPr lang="pl-PL" sz="1700" dirty="0">
                <a:latin typeface="Quire Sans" panose="020B0502040204020203" pitchFamily="34" charset="0"/>
                <a:cs typeface="Quire Sans" panose="020B0502040204020203" pitchFamily="34" charset="0"/>
              </a:rPr>
              <a:t>. We want </a:t>
            </a:r>
            <a:r>
              <a:rPr lang="pl-PL" sz="1700" dirty="0">
                <a:highlight>
                  <a:srgbClr val="00FF00"/>
                </a:highlight>
                <a:latin typeface="Quire Sans" panose="020B0502040204020203" pitchFamily="34" charset="0"/>
                <a:cs typeface="Quire Sans" panose="020B0502040204020203" pitchFamily="34" charset="0"/>
              </a:rPr>
              <a:t>XXX</a:t>
            </a:r>
            <a:r>
              <a:rPr lang="pl-PL" sz="1700" dirty="0">
                <a:latin typeface="Quire Sans" panose="020B0502040204020203" pitchFamily="34" charset="0"/>
                <a:cs typeface="Quire Sans" panose="020B0502040204020203" pitchFamily="34" charset="0"/>
              </a:rPr>
              <a:t> to live life to the </a:t>
            </a:r>
            <a:r>
              <a:rPr lang="pl-PL" sz="1700" dirty="0" err="1">
                <a:latin typeface="Quire Sans" panose="020B0502040204020203" pitchFamily="34" charset="0"/>
                <a:cs typeface="Quire Sans" panose="020B0502040204020203" pitchFamily="34" charset="0"/>
              </a:rPr>
              <a:t>fullest</a:t>
            </a:r>
            <a:r>
              <a:rPr lang="pl-PL" sz="1700" dirty="0">
                <a:latin typeface="Quire Sans" panose="020B0502040204020203" pitchFamily="34" charset="0"/>
                <a:cs typeface="Quire Sans" panose="020B0502040204020203" pitchFamily="34" charset="0"/>
              </a:rPr>
              <a:t>, </a:t>
            </a:r>
            <a:r>
              <a:rPr lang="pl-PL" sz="1700" dirty="0" err="1">
                <a:latin typeface="Quire Sans" panose="020B0502040204020203" pitchFamily="34" charset="0"/>
                <a:cs typeface="Quire Sans" panose="020B0502040204020203" pitchFamily="34" charset="0"/>
              </a:rPr>
              <a:t>fool</a:t>
            </a:r>
            <a:r>
              <a:rPr lang="pl-PL" sz="1700" dirty="0">
                <a:latin typeface="Quire Sans" panose="020B0502040204020203" pitchFamily="34" charset="0"/>
                <a:cs typeface="Quire Sans" panose="020B0502040204020203" pitchFamily="34" charset="0"/>
              </a:rPr>
              <a:t> </a:t>
            </a:r>
            <a:r>
              <a:rPr lang="pl-PL" sz="1700" dirty="0" err="1">
                <a:latin typeface="Quire Sans" panose="020B0502040204020203" pitchFamily="34" charset="0"/>
                <a:cs typeface="Quire Sans" panose="020B0502040204020203" pitchFamily="34" charset="0"/>
              </a:rPr>
              <a:t>around</a:t>
            </a:r>
            <a:r>
              <a:rPr lang="pl-PL" sz="1700" dirty="0">
                <a:latin typeface="Quire Sans" panose="020B0502040204020203" pitchFamily="34" charset="0"/>
                <a:cs typeface="Quire Sans" panose="020B0502040204020203" pitchFamily="34" charset="0"/>
              </a:rPr>
              <a:t> with </a:t>
            </a:r>
            <a:r>
              <a:rPr lang="pl-PL" sz="1700" dirty="0" err="1">
                <a:highlight>
                  <a:srgbClr val="00FF00"/>
                </a:highlight>
                <a:latin typeface="Quire Sans" panose="020B0502040204020203" pitchFamily="34" charset="0"/>
                <a:cs typeface="Quire Sans" panose="020B0502040204020203" pitchFamily="34" charset="0"/>
              </a:rPr>
              <a:t>her</a:t>
            </a:r>
            <a:r>
              <a:rPr lang="pl-PL" sz="1700" dirty="0">
                <a:highlight>
                  <a:srgbClr val="00FF00"/>
                </a:highlight>
                <a:latin typeface="Quire Sans" panose="020B0502040204020203" pitchFamily="34" charset="0"/>
                <a:cs typeface="Quire Sans" panose="020B0502040204020203" pitchFamily="34" charset="0"/>
              </a:rPr>
              <a:t>/</a:t>
            </a:r>
            <a:r>
              <a:rPr lang="pl-PL" sz="1700" dirty="0" err="1">
                <a:highlight>
                  <a:srgbClr val="00FF00"/>
                </a:highlight>
                <a:latin typeface="Quire Sans" panose="020B0502040204020203" pitchFamily="34" charset="0"/>
                <a:cs typeface="Quire Sans" panose="020B0502040204020203" pitchFamily="34" charset="0"/>
              </a:rPr>
              <a:t>his</a:t>
            </a:r>
            <a:r>
              <a:rPr lang="pl-PL" sz="1700" dirty="0">
                <a:highlight>
                  <a:srgbClr val="00FF00"/>
                </a:highlight>
                <a:latin typeface="Quire Sans" panose="020B0502040204020203" pitchFamily="34" charset="0"/>
                <a:cs typeface="Quire Sans" panose="020B0502040204020203" pitchFamily="34" charset="0"/>
              </a:rPr>
              <a:t> </a:t>
            </a:r>
            <a:r>
              <a:rPr lang="pl-PL" sz="1700" dirty="0" err="1">
                <a:latin typeface="Quire Sans" panose="020B0502040204020203" pitchFamily="34" charset="0"/>
                <a:cs typeface="Quire Sans" panose="020B0502040204020203" pitchFamily="34" charset="0"/>
              </a:rPr>
              <a:t>friends</a:t>
            </a:r>
            <a:r>
              <a:rPr lang="pl-PL" sz="1700" dirty="0">
                <a:latin typeface="Quire Sans" panose="020B0502040204020203" pitchFamily="34" charset="0"/>
                <a:cs typeface="Quire Sans" panose="020B0502040204020203" pitchFamily="34" charset="0"/>
              </a:rPr>
              <a:t>. </a:t>
            </a:r>
            <a:r>
              <a:rPr lang="pl-PL" sz="1700" dirty="0" err="1">
                <a:latin typeface="Quire Sans" panose="020B0502040204020203" pitchFamily="34" charset="0"/>
                <a:cs typeface="Quire Sans" panose="020B0502040204020203" pitchFamily="34" charset="0"/>
              </a:rPr>
              <a:t>Only</a:t>
            </a:r>
            <a:r>
              <a:rPr lang="pl-PL" sz="1700" dirty="0">
                <a:latin typeface="Quire Sans" panose="020B0502040204020203" pitchFamily="34" charset="0"/>
                <a:cs typeface="Quire Sans" panose="020B0502040204020203" pitchFamily="34" charset="0"/>
              </a:rPr>
              <a:t> a </a:t>
            </a:r>
            <a:r>
              <a:rPr lang="pl-PL" sz="1700" dirty="0" err="1">
                <a:latin typeface="Quire Sans" panose="020B0502040204020203" pitchFamily="34" charset="0"/>
                <a:cs typeface="Quire Sans" panose="020B0502040204020203" pitchFamily="34" charset="0"/>
              </a:rPr>
              <a:t>drug</a:t>
            </a:r>
            <a:r>
              <a:rPr lang="pl-PL" sz="1700" dirty="0">
                <a:latin typeface="Quire Sans" panose="020B0502040204020203" pitchFamily="34" charset="0"/>
                <a:cs typeface="Quire Sans" panose="020B0502040204020203" pitchFamily="34" charset="0"/>
              </a:rPr>
              <a:t> </a:t>
            </a:r>
            <a:r>
              <a:rPr lang="pl-PL" sz="1700" dirty="0" err="1">
                <a:latin typeface="Quire Sans" panose="020B0502040204020203" pitchFamily="34" charset="0"/>
                <a:cs typeface="Quire Sans" panose="020B0502040204020203" pitchFamily="34" charset="0"/>
              </a:rPr>
              <a:t>can</a:t>
            </a:r>
            <a:r>
              <a:rPr lang="pl-PL" sz="1700" dirty="0">
                <a:latin typeface="Quire Sans" panose="020B0502040204020203" pitchFamily="34" charset="0"/>
                <a:cs typeface="Quire Sans" panose="020B0502040204020203" pitchFamily="34" charset="0"/>
              </a:rPr>
              <a:t> </a:t>
            </a:r>
            <a:r>
              <a:rPr lang="pl-PL" sz="1700" dirty="0" err="1">
                <a:latin typeface="Quire Sans" panose="020B0502040204020203" pitchFamily="34" charset="0"/>
                <a:cs typeface="Quire Sans" panose="020B0502040204020203" pitchFamily="34" charset="0"/>
              </a:rPr>
              <a:t>give</a:t>
            </a:r>
            <a:r>
              <a:rPr lang="pl-PL" sz="1700" dirty="0">
                <a:latin typeface="Quire Sans" panose="020B0502040204020203" pitchFamily="34" charset="0"/>
                <a:cs typeface="Quire Sans" panose="020B0502040204020203" pitchFamily="34" charset="0"/>
              </a:rPr>
              <a:t> </a:t>
            </a:r>
            <a:r>
              <a:rPr lang="pl-PL" sz="1700" dirty="0" err="1">
                <a:latin typeface="Quire Sans" panose="020B0502040204020203" pitchFamily="34" charset="0"/>
                <a:cs typeface="Quire Sans" panose="020B0502040204020203" pitchFamily="34" charset="0"/>
              </a:rPr>
              <a:t>that</a:t>
            </a:r>
            <a:r>
              <a:rPr lang="pl-PL" sz="1700" dirty="0">
                <a:latin typeface="Quire Sans" panose="020B0502040204020203" pitchFamily="34" charset="0"/>
                <a:cs typeface="Quire Sans" panose="020B0502040204020203" pitchFamily="34" charset="0"/>
              </a:rPr>
              <a:t> to </a:t>
            </a:r>
            <a:r>
              <a:rPr lang="pl-PL" sz="1700" dirty="0" err="1">
                <a:highlight>
                  <a:srgbClr val="00FF00"/>
                </a:highlight>
                <a:latin typeface="Quire Sans" panose="020B0502040204020203" pitchFamily="34" charset="0"/>
                <a:cs typeface="Quire Sans" panose="020B0502040204020203" pitchFamily="34" charset="0"/>
              </a:rPr>
              <a:t>him</a:t>
            </a:r>
            <a:r>
              <a:rPr lang="pl-PL" sz="1700" dirty="0">
                <a:highlight>
                  <a:srgbClr val="00FF00"/>
                </a:highlight>
                <a:latin typeface="Quire Sans" panose="020B0502040204020203" pitchFamily="34" charset="0"/>
                <a:cs typeface="Quire Sans" panose="020B0502040204020203" pitchFamily="34" charset="0"/>
              </a:rPr>
              <a:t>/</a:t>
            </a:r>
            <a:r>
              <a:rPr lang="pl-PL" sz="1700" dirty="0" err="1">
                <a:highlight>
                  <a:srgbClr val="00FF00"/>
                </a:highlight>
                <a:latin typeface="Quire Sans" panose="020B0502040204020203" pitchFamily="34" charset="0"/>
                <a:cs typeface="Quire Sans" panose="020B0502040204020203" pitchFamily="34" charset="0"/>
              </a:rPr>
              <a:t>her</a:t>
            </a:r>
            <a:r>
              <a:rPr lang="pl-PL" sz="1700" dirty="0">
                <a:latin typeface="Quire Sans" panose="020B0502040204020203" pitchFamily="34" charset="0"/>
                <a:cs typeface="Quire Sans" panose="020B0502040204020203" pitchFamily="34" charset="0"/>
              </a:rPr>
              <a:t>. To </a:t>
            </a:r>
            <a:r>
              <a:rPr lang="pl-PL" sz="1700" dirty="0" err="1">
                <a:highlight>
                  <a:srgbClr val="00FF00"/>
                </a:highlight>
                <a:latin typeface="Quire Sans" panose="020B0502040204020203" pitchFamily="34" charset="0"/>
                <a:cs typeface="Quire Sans" panose="020B0502040204020203" pitchFamily="34" charset="0"/>
              </a:rPr>
              <a:t>him</a:t>
            </a:r>
            <a:r>
              <a:rPr lang="pl-PL" sz="1700" dirty="0">
                <a:highlight>
                  <a:srgbClr val="00FF00"/>
                </a:highlight>
                <a:latin typeface="Quire Sans" panose="020B0502040204020203" pitchFamily="34" charset="0"/>
                <a:cs typeface="Quire Sans" panose="020B0502040204020203" pitchFamily="34" charset="0"/>
              </a:rPr>
              <a:t>/</a:t>
            </a:r>
            <a:r>
              <a:rPr lang="pl-PL" sz="1700" dirty="0" err="1">
                <a:highlight>
                  <a:srgbClr val="00FF00"/>
                </a:highlight>
                <a:latin typeface="Quire Sans" panose="020B0502040204020203" pitchFamily="34" charset="0"/>
                <a:cs typeface="Quire Sans" panose="020B0502040204020203" pitchFamily="34" charset="0"/>
              </a:rPr>
              <a:t>her</a:t>
            </a:r>
            <a:r>
              <a:rPr lang="pl-PL" sz="1700" dirty="0">
                <a:highlight>
                  <a:srgbClr val="FFFF00"/>
                </a:highlight>
                <a:latin typeface="Quire Sans" panose="020B0502040204020203" pitchFamily="34" charset="0"/>
                <a:cs typeface="Quire Sans" panose="020B0502040204020203" pitchFamily="34" charset="0"/>
              </a:rPr>
              <a:t> </a:t>
            </a:r>
            <a:r>
              <a:rPr lang="pl-PL" sz="1700" dirty="0">
                <a:latin typeface="Quire Sans" panose="020B0502040204020203" pitchFamily="34" charset="0"/>
                <a:cs typeface="Quire Sans" panose="020B0502040204020203" pitchFamily="34" charset="0"/>
              </a:rPr>
              <a:t>and </a:t>
            </a:r>
            <a:r>
              <a:rPr lang="pl-PL" sz="1700" dirty="0" err="1">
                <a:latin typeface="Quire Sans" panose="020B0502040204020203" pitchFamily="34" charset="0"/>
                <a:cs typeface="Quire Sans" panose="020B0502040204020203" pitchFamily="34" charset="0"/>
              </a:rPr>
              <a:t>other</a:t>
            </a:r>
            <a:r>
              <a:rPr lang="pl-PL" sz="1700" dirty="0">
                <a:latin typeface="Quire Sans" panose="020B0502040204020203" pitchFamily="34" charset="0"/>
                <a:cs typeface="Quire Sans" panose="020B0502040204020203" pitchFamily="34" charset="0"/>
              </a:rPr>
              <a:t> </a:t>
            </a:r>
            <a:r>
              <a:rPr lang="pl-PL" sz="1700" dirty="0" err="1">
                <a:latin typeface="Quire Sans" panose="020B0502040204020203" pitchFamily="34" charset="0"/>
                <a:cs typeface="Quire Sans" panose="020B0502040204020203" pitchFamily="34" charset="0"/>
              </a:rPr>
              <a:t>children</a:t>
            </a:r>
            <a:r>
              <a:rPr lang="pl-PL" sz="1700" dirty="0">
                <a:latin typeface="Quire Sans" panose="020B0502040204020203" pitchFamily="34" charset="0"/>
                <a:cs typeface="Quire Sans" panose="020B0502040204020203" pitchFamily="34" charset="0"/>
              </a:rPr>
              <a:t> with the same </a:t>
            </a:r>
            <a:r>
              <a:rPr lang="pl-PL" sz="1700" dirty="0" err="1">
                <a:latin typeface="Quire Sans" panose="020B0502040204020203" pitchFamily="34" charset="0"/>
                <a:cs typeface="Quire Sans" panose="020B0502040204020203" pitchFamily="34" charset="0"/>
              </a:rPr>
              <a:t>diagnosis</a:t>
            </a:r>
            <a:r>
              <a:rPr lang="pl-PL" sz="1700" dirty="0">
                <a:latin typeface="Quire Sans" panose="020B0502040204020203" pitchFamily="34" charset="0"/>
                <a:cs typeface="Quire Sans" panose="020B0502040204020203" pitchFamily="34" charset="0"/>
              </a:rPr>
              <a:t>. </a:t>
            </a:r>
          </a:p>
        </p:txBody>
      </p:sp>
      <p:sp>
        <p:nvSpPr>
          <p:cNvPr id="24" name="pole tekstowe 23">
            <a:extLst>
              <a:ext uri="{FF2B5EF4-FFF2-40B4-BE49-F238E27FC236}">
                <a16:creationId xmlns:a16="http://schemas.microsoft.com/office/drawing/2014/main" id="{44AA3DC5-5E6F-830C-EB84-38BF96046B37}"/>
              </a:ext>
            </a:extLst>
          </p:cNvPr>
          <p:cNvSpPr txBox="1"/>
          <p:nvPr/>
        </p:nvSpPr>
        <p:spPr>
          <a:xfrm>
            <a:off x="246742" y="8645298"/>
            <a:ext cx="4303484" cy="166199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l-PL" sz="1700" dirty="0" err="1">
                <a:latin typeface="Quire Sans" panose="020B0502040204020203" pitchFamily="34" charset="0"/>
                <a:cs typeface="Quire Sans" panose="020B0502040204020203" pitchFamily="34" charset="0"/>
              </a:rPr>
              <a:t>There</a:t>
            </a:r>
            <a:r>
              <a:rPr lang="pl-PL" sz="1700" dirty="0">
                <a:latin typeface="Quire Sans" panose="020B0502040204020203" pitchFamily="34" charset="0"/>
                <a:cs typeface="Quire Sans" panose="020B0502040204020203" pitchFamily="34" charset="0"/>
              </a:rPr>
              <a:t> </a:t>
            </a:r>
            <a:r>
              <a:rPr lang="pl-PL" sz="1700" dirty="0" err="1">
                <a:latin typeface="Quire Sans" panose="020B0502040204020203" pitchFamily="34" charset="0"/>
                <a:cs typeface="Quire Sans" panose="020B0502040204020203" pitchFamily="34" charset="0"/>
              </a:rPr>
              <a:t>are</a:t>
            </a:r>
            <a:r>
              <a:rPr lang="pl-PL" sz="1700" dirty="0">
                <a:latin typeface="Quire Sans" panose="020B0502040204020203" pitchFamily="34" charset="0"/>
                <a:cs typeface="Quire Sans" panose="020B0502040204020203" pitchFamily="34" charset="0"/>
              </a:rPr>
              <a:t> </a:t>
            </a:r>
            <a:r>
              <a:rPr lang="pl-PL" sz="1700" dirty="0" err="1">
                <a:latin typeface="Quire Sans" panose="020B0502040204020203" pitchFamily="34" charset="0"/>
                <a:cs typeface="Quire Sans" panose="020B0502040204020203" pitchFamily="34" charset="0"/>
              </a:rPr>
              <a:t>already</a:t>
            </a:r>
            <a:r>
              <a:rPr lang="pl-PL" sz="1700" dirty="0">
                <a:latin typeface="Quire Sans" panose="020B0502040204020203" pitchFamily="34" charset="0"/>
                <a:cs typeface="Quire Sans" panose="020B0502040204020203" pitchFamily="34" charset="0"/>
              </a:rPr>
              <a:t> </a:t>
            </a:r>
            <a:r>
              <a:rPr lang="pl-PL" sz="1700" dirty="0" err="1">
                <a:latin typeface="Quire Sans" panose="020B0502040204020203" pitchFamily="34" charset="0"/>
                <a:cs typeface="Quire Sans" panose="020B0502040204020203" pitchFamily="34" charset="0"/>
              </a:rPr>
              <a:t>several</a:t>
            </a:r>
            <a:r>
              <a:rPr lang="pl-PL" sz="1700" dirty="0">
                <a:latin typeface="Quire Sans" panose="020B0502040204020203" pitchFamily="34" charset="0"/>
                <a:cs typeface="Quire Sans" panose="020B0502040204020203" pitchFamily="34" charset="0"/>
              </a:rPr>
              <a:t> </a:t>
            </a:r>
            <a:r>
              <a:rPr lang="pl-PL" sz="1700" dirty="0" err="1">
                <a:latin typeface="Quire Sans" panose="020B0502040204020203" pitchFamily="34" charset="0"/>
                <a:cs typeface="Quire Sans" panose="020B0502040204020203" pitchFamily="34" charset="0"/>
              </a:rPr>
              <a:t>teams</a:t>
            </a:r>
            <a:r>
              <a:rPr lang="pl-PL" sz="1700" dirty="0">
                <a:latin typeface="Quire Sans" panose="020B0502040204020203" pitchFamily="34" charset="0"/>
                <a:cs typeface="Quire Sans" panose="020B0502040204020203" pitchFamily="34" charset="0"/>
              </a:rPr>
              <a:t> in Europe and in the US </a:t>
            </a:r>
            <a:r>
              <a:rPr lang="pl-PL" sz="1700" dirty="0" err="1">
                <a:latin typeface="Quire Sans" panose="020B0502040204020203" pitchFamily="34" charset="0"/>
                <a:cs typeface="Quire Sans" panose="020B0502040204020203" pitchFamily="34" charset="0"/>
              </a:rPr>
              <a:t>involved</a:t>
            </a:r>
            <a:r>
              <a:rPr lang="pl-PL" sz="1700" dirty="0">
                <a:latin typeface="Quire Sans" panose="020B0502040204020203" pitchFamily="34" charset="0"/>
                <a:cs typeface="Quire Sans" panose="020B0502040204020203" pitchFamily="34" charset="0"/>
              </a:rPr>
              <a:t> in </a:t>
            </a:r>
            <a:r>
              <a:rPr lang="pl-PL" sz="1700" dirty="0" err="1">
                <a:latin typeface="Quire Sans" panose="020B0502040204020203" pitchFamily="34" charset="0"/>
                <a:cs typeface="Quire Sans" panose="020B0502040204020203" pitchFamily="34" charset="0"/>
              </a:rPr>
              <a:t>research</a:t>
            </a:r>
            <a:r>
              <a:rPr lang="pl-PL" sz="1700" dirty="0">
                <a:latin typeface="Quire Sans" panose="020B0502040204020203" pitchFamily="34" charset="0"/>
                <a:cs typeface="Quire Sans" panose="020B0502040204020203" pitchFamily="34" charset="0"/>
              </a:rPr>
              <a:t> on </a:t>
            </a:r>
            <a:r>
              <a:rPr lang="pl-PL" sz="1700" dirty="0" err="1">
                <a:latin typeface="Quire Sans" panose="020B0502040204020203" pitchFamily="34" charset="0"/>
                <a:cs typeface="Quire Sans" panose="020B0502040204020203" pitchFamily="34" charset="0"/>
              </a:rPr>
              <a:t>understanding</a:t>
            </a:r>
            <a:r>
              <a:rPr lang="pl-PL" sz="1700" dirty="0">
                <a:latin typeface="Quire Sans" panose="020B0502040204020203" pitchFamily="34" charset="0"/>
                <a:cs typeface="Quire Sans" panose="020B0502040204020203" pitchFamily="34" charset="0"/>
              </a:rPr>
              <a:t> the </a:t>
            </a:r>
            <a:r>
              <a:rPr lang="pl-PL" sz="1700" dirty="0" err="1">
                <a:latin typeface="Quire Sans" panose="020B0502040204020203" pitchFamily="34" charset="0"/>
                <a:cs typeface="Quire Sans" panose="020B0502040204020203" pitchFamily="34" charset="0"/>
              </a:rPr>
              <a:t>disease</a:t>
            </a:r>
            <a:r>
              <a:rPr lang="pl-PL" sz="1700" dirty="0">
                <a:latin typeface="Quire Sans" panose="020B0502040204020203" pitchFamily="34" charset="0"/>
                <a:cs typeface="Quire Sans" panose="020B0502040204020203" pitchFamily="34" charset="0"/>
              </a:rPr>
              <a:t> and developing a </a:t>
            </a:r>
            <a:r>
              <a:rPr lang="pl-PL" sz="1700" dirty="0" err="1">
                <a:latin typeface="Quire Sans" panose="020B0502040204020203" pitchFamily="34" charset="0"/>
                <a:cs typeface="Quire Sans" panose="020B0502040204020203" pitchFamily="34" charset="0"/>
              </a:rPr>
              <a:t>treatment</a:t>
            </a:r>
            <a:r>
              <a:rPr lang="pl-PL" sz="1700" dirty="0">
                <a:latin typeface="Quire Sans" panose="020B0502040204020203" pitchFamily="34" charset="0"/>
                <a:cs typeface="Quire Sans" panose="020B0502040204020203" pitchFamily="34" charset="0"/>
              </a:rPr>
              <a:t>. </a:t>
            </a:r>
            <a:r>
              <a:rPr lang="pl-PL" sz="1700" dirty="0" err="1">
                <a:latin typeface="Quire Sans" panose="020B0502040204020203" pitchFamily="34" charset="0"/>
                <a:cs typeface="Quire Sans" panose="020B0502040204020203" pitchFamily="34" charset="0"/>
              </a:rPr>
              <a:t>Our</a:t>
            </a:r>
            <a:r>
              <a:rPr lang="pl-PL" sz="1700" dirty="0">
                <a:latin typeface="Quire Sans" panose="020B0502040204020203" pitchFamily="34" charset="0"/>
                <a:cs typeface="Quire Sans" panose="020B0502040204020203" pitchFamily="34" charset="0"/>
              </a:rPr>
              <a:t> challenge </a:t>
            </a:r>
            <a:r>
              <a:rPr lang="pl-PL" sz="1700" dirty="0" err="1">
                <a:latin typeface="Quire Sans" panose="020B0502040204020203" pitchFamily="34" charset="0"/>
                <a:cs typeface="Quire Sans" panose="020B0502040204020203" pitchFamily="34" charset="0"/>
              </a:rPr>
              <a:t>now</a:t>
            </a:r>
            <a:r>
              <a:rPr lang="pl-PL" sz="1700" dirty="0">
                <a:latin typeface="Quire Sans" panose="020B0502040204020203" pitchFamily="34" charset="0"/>
                <a:cs typeface="Quire Sans" panose="020B0502040204020203" pitchFamily="34" charset="0"/>
              </a:rPr>
              <a:t> </a:t>
            </a:r>
            <a:r>
              <a:rPr lang="pl-PL" sz="1700" dirty="0" err="1">
                <a:latin typeface="Quire Sans" panose="020B0502040204020203" pitchFamily="34" charset="0"/>
                <a:cs typeface="Quire Sans" panose="020B0502040204020203" pitchFamily="34" charset="0"/>
              </a:rPr>
              <a:t>is</a:t>
            </a:r>
            <a:r>
              <a:rPr lang="pl-PL" sz="1700" dirty="0">
                <a:latin typeface="Quire Sans" panose="020B0502040204020203" pitchFamily="34" charset="0"/>
                <a:cs typeface="Quire Sans" panose="020B0502040204020203" pitchFamily="34" charset="0"/>
              </a:rPr>
              <a:t> </a:t>
            </a:r>
            <a:r>
              <a:rPr lang="pl-PL" sz="1700" dirty="0" err="1">
                <a:latin typeface="Quire Sans" panose="020B0502040204020203" pitchFamily="34" charset="0"/>
                <a:cs typeface="Quire Sans" panose="020B0502040204020203" pitchFamily="34" charset="0"/>
              </a:rPr>
              <a:t>financing</a:t>
            </a:r>
            <a:r>
              <a:rPr lang="pl-PL" sz="1700" dirty="0">
                <a:latin typeface="Quire Sans" panose="020B0502040204020203" pitchFamily="34" charset="0"/>
                <a:cs typeface="Quire Sans" panose="020B0502040204020203" pitchFamily="34" charset="0"/>
              </a:rPr>
              <a:t>.</a:t>
            </a:r>
          </a:p>
          <a:p>
            <a:endParaRPr lang="pl-PL" sz="1700" dirty="0">
              <a:latin typeface="Quire Sans" panose="020B0502040204020203" pitchFamily="34" charset="0"/>
              <a:cs typeface="Quire Sans" panose="020B0502040204020203" pitchFamily="34" charset="0"/>
            </a:endParaRPr>
          </a:p>
          <a:p>
            <a:r>
              <a:rPr lang="pl-PL" sz="1700" b="1" dirty="0" err="1">
                <a:latin typeface="Quire Sans" panose="020B0502040204020203" pitchFamily="34" charset="0"/>
                <a:cs typeface="Quire Sans" panose="020B0502040204020203" pitchFamily="34" charset="0"/>
              </a:rPr>
              <a:t>Will</a:t>
            </a:r>
            <a:r>
              <a:rPr lang="pl-PL" sz="1700" b="1" dirty="0">
                <a:latin typeface="Quire Sans" panose="020B0502040204020203" pitchFamily="34" charset="0"/>
                <a:cs typeface="Quire Sans" panose="020B0502040204020203" pitchFamily="34" charset="0"/>
              </a:rPr>
              <a:t> </a:t>
            </a:r>
            <a:r>
              <a:rPr lang="pl-PL" sz="1700" b="1" dirty="0" err="1">
                <a:latin typeface="Quire Sans" panose="020B0502040204020203" pitchFamily="34" charset="0"/>
                <a:cs typeface="Quire Sans" panose="020B0502040204020203" pitchFamily="34" charset="0"/>
              </a:rPr>
              <a:t>you</a:t>
            </a:r>
            <a:r>
              <a:rPr lang="pl-PL" sz="1700" b="1" dirty="0">
                <a:latin typeface="Quire Sans" panose="020B0502040204020203" pitchFamily="34" charset="0"/>
                <a:cs typeface="Quire Sans" panose="020B0502040204020203" pitchFamily="34" charset="0"/>
              </a:rPr>
              <a:t> </a:t>
            </a:r>
            <a:r>
              <a:rPr lang="pl-PL" sz="1700" b="1" dirty="0" err="1">
                <a:latin typeface="Quire Sans" panose="020B0502040204020203" pitchFamily="34" charset="0"/>
                <a:cs typeface="Quire Sans" panose="020B0502040204020203" pitchFamily="34" charset="0"/>
              </a:rPr>
              <a:t>help</a:t>
            </a:r>
            <a:r>
              <a:rPr lang="pl-PL" sz="1700" b="1" dirty="0">
                <a:latin typeface="Quire Sans" panose="020B0502040204020203" pitchFamily="34" charset="0"/>
                <a:cs typeface="Quire Sans" panose="020B0502040204020203" pitchFamily="34" charset="0"/>
              </a:rPr>
              <a:t>?</a:t>
            </a:r>
          </a:p>
        </p:txBody>
      </p:sp>
      <p:sp>
        <p:nvSpPr>
          <p:cNvPr id="25" name="pole tekstowe 24">
            <a:extLst>
              <a:ext uri="{FF2B5EF4-FFF2-40B4-BE49-F238E27FC236}">
                <a16:creationId xmlns:a16="http://schemas.microsoft.com/office/drawing/2014/main" id="{E499D8A4-C8EC-327D-9C9D-29139FBFACDE}"/>
              </a:ext>
            </a:extLst>
          </p:cNvPr>
          <p:cNvSpPr txBox="1"/>
          <p:nvPr/>
        </p:nvSpPr>
        <p:spPr>
          <a:xfrm>
            <a:off x="325109" y="3370939"/>
            <a:ext cx="5762171" cy="61555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l-PL" sz="1700" dirty="0">
                <a:solidFill>
                  <a:schemeClr val="bg1"/>
                </a:solidFill>
                <a:latin typeface="Quire Sans" panose="020B0502040204020203" pitchFamily="34" charset="0"/>
                <a:cs typeface="Quire Sans" panose="020B0502040204020203" pitchFamily="34" charset="0"/>
              </a:rPr>
              <a:t>I </a:t>
            </a:r>
            <a:r>
              <a:rPr lang="pl-PL" sz="1700" dirty="0" err="1">
                <a:solidFill>
                  <a:schemeClr val="bg1"/>
                </a:solidFill>
                <a:latin typeface="Quire Sans" panose="020B0502040204020203" pitchFamily="34" charset="0"/>
                <a:cs typeface="Quire Sans" panose="020B0502040204020203" pitchFamily="34" charset="0"/>
              </a:rPr>
              <a:t>have</a:t>
            </a:r>
            <a:r>
              <a:rPr lang="pl-PL" sz="1700" dirty="0">
                <a:solidFill>
                  <a:schemeClr val="bg1"/>
                </a:solidFill>
                <a:latin typeface="Quire Sans" panose="020B0502040204020203" pitchFamily="34" charset="0"/>
                <a:cs typeface="Quire Sans" panose="020B0502040204020203" pitchFamily="34" charset="0"/>
              </a:rPr>
              <a:t> </a:t>
            </a:r>
            <a:r>
              <a:rPr lang="pl-PL" sz="1700" dirty="0" err="1">
                <a:solidFill>
                  <a:schemeClr val="bg1"/>
                </a:solidFill>
                <a:latin typeface="Quire Sans" panose="020B0502040204020203" pitchFamily="34" charset="0"/>
                <a:cs typeface="Quire Sans" panose="020B0502040204020203" pitchFamily="34" charset="0"/>
              </a:rPr>
              <a:t>many</a:t>
            </a:r>
            <a:r>
              <a:rPr lang="pl-PL" sz="1700" dirty="0">
                <a:solidFill>
                  <a:schemeClr val="bg1"/>
                </a:solidFill>
                <a:latin typeface="Quire Sans" panose="020B0502040204020203" pitchFamily="34" charset="0"/>
                <a:cs typeface="Quire Sans" panose="020B0502040204020203" pitchFamily="34" charset="0"/>
              </a:rPr>
              <a:t> </a:t>
            </a:r>
            <a:r>
              <a:rPr lang="pl-PL" sz="1700" dirty="0" err="1">
                <a:solidFill>
                  <a:schemeClr val="bg1"/>
                </a:solidFill>
                <a:latin typeface="Quire Sans" panose="020B0502040204020203" pitchFamily="34" charset="0"/>
                <a:cs typeface="Quire Sans" panose="020B0502040204020203" pitchFamily="34" charset="0"/>
              </a:rPr>
              <a:t>dreams</a:t>
            </a:r>
            <a:r>
              <a:rPr lang="pl-PL" sz="1700" dirty="0">
                <a:solidFill>
                  <a:schemeClr val="bg1"/>
                </a:solidFill>
                <a:latin typeface="Quire Sans" panose="020B0502040204020203" pitchFamily="34" charset="0"/>
                <a:cs typeface="Quire Sans" panose="020B0502040204020203" pitchFamily="34" charset="0"/>
              </a:rPr>
              <a:t>. </a:t>
            </a:r>
          </a:p>
          <a:p>
            <a:r>
              <a:rPr lang="pl-PL" sz="1700" dirty="0">
                <a:solidFill>
                  <a:schemeClr val="bg1"/>
                </a:solidFill>
                <a:latin typeface="Quire Sans" panose="020B0502040204020203" pitchFamily="34" charset="0"/>
                <a:cs typeface="Quire Sans" panose="020B0502040204020203" pitchFamily="34" charset="0"/>
              </a:rPr>
              <a:t>The </a:t>
            </a:r>
            <a:r>
              <a:rPr lang="pl-PL" sz="1700" dirty="0" err="1">
                <a:solidFill>
                  <a:schemeClr val="bg1"/>
                </a:solidFill>
                <a:latin typeface="Quire Sans" panose="020B0502040204020203" pitchFamily="34" charset="0"/>
                <a:cs typeface="Quire Sans" panose="020B0502040204020203" pitchFamily="34" charset="0"/>
              </a:rPr>
              <a:t>biggest</a:t>
            </a:r>
            <a:r>
              <a:rPr lang="pl-PL" sz="1700" dirty="0">
                <a:solidFill>
                  <a:schemeClr val="bg1"/>
                </a:solidFill>
                <a:latin typeface="Quire Sans" panose="020B0502040204020203" pitchFamily="34" charset="0"/>
                <a:cs typeface="Quire Sans" panose="020B0502040204020203" pitchFamily="34" charset="0"/>
              </a:rPr>
              <a:t> of </a:t>
            </a:r>
            <a:r>
              <a:rPr lang="pl-PL" sz="1700" dirty="0" err="1">
                <a:solidFill>
                  <a:schemeClr val="bg1"/>
                </a:solidFill>
                <a:latin typeface="Quire Sans" panose="020B0502040204020203" pitchFamily="34" charset="0"/>
                <a:cs typeface="Quire Sans" panose="020B0502040204020203" pitchFamily="34" charset="0"/>
              </a:rPr>
              <a:t>them</a:t>
            </a:r>
            <a:r>
              <a:rPr lang="pl-PL" sz="1700" dirty="0">
                <a:solidFill>
                  <a:schemeClr val="bg1"/>
                </a:solidFill>
                <a:latin typeface="Quire Sans" panose="020B0502040204020203" pitchFamily="34" charset="0"/>
                <a:cs typeface="Quire Sans" panose="020B0502040204020203" pitchFamily="34" charset="0"/>
              </a:rPr>
              <a:t> </a:t>
            </a:r>
            <a:r>
              <a:rPr lang="pl-PL" sz="1700" dirty="0" err="1">
                <a:solidFill>
                  <a:schemeClr val="bg1"/>
                </a:solidFill>
                <a:latin typeface="Quire Sans" panose="020B0502040204020203" pitchFamily="34" charset="0"/>
                <a:cs typeface="Quire Sans" panose="020B0502040204020203" pitchFamily="34" charset="0"/>
              </a:rPr>
              <a:t>is</a:t>
            </a:r>
            <a:r>
              <a:rPr lang="pl-PL" sz="1700" dirty="0">
                <a:solidFill>
                  <a:schemeClr val="bg1"/>
                </a:solidFill>
                <a:latin typeface="Quire Sans" panose="020B0502040204020203" pitchFamily="34" charset="0"/>
                <a:cs typeface="Quire Sans" panose="020B0502040204020203" pitchFamily="34" charset="0"/>
              </a:rPr>
              <a:t> </a:t>
            </a:r>
            <a:r>
              <a:rPr lang="pl-PL" sz="1700" dirty="0" err="1">
                <a:solidFill>
                  <a:srgbClr val="FFC000"/>
                </a:solidFill>
                <a:latin typeface="Quire Sans" panose="020B0502040204020203" pitchFamily="34" charset="0"/>
                <a:cs typeface="Quire Sans" panose="020B0502040204020203" pitchFamily="34" charset="0"/>
              </a:rPr>
              <a:t>health</a:t>
            </a:r>
            <a:r>
              <a:rPr lang="pl-PL" sz="1700" dirty="0">
                <a:solidFill>
                  <a:schemeClr val="bg1"/>
                </a:solidFill>
                <a:latin typeface="Quire Sans" panose="020B0502040204020203" pitchFamily="34" charset="0"/>
                <a:cs typeface="Quire Sans" panose="020B0502040204020203" pitchFamily="34" charset="0"/>
              </a:rPr>
              <a:t>.</a:t>
            </a:r>
          </a:p>
        </p:txBody>
      </p:sp>
      <p:sp>
        <p:nvSpPr>
          <p:cNvPr id="26" name="Prostokąt 25">
            <a:extLst>
              <a:ext uri="{FF2B5EF4-FFF2-40B4-BE49-F238E27FC236}">
                <a16:creationId xmlns:a16="http://schemas.microsoft.com/office/drawing/2014/main" id="{0FD75E24-4926-BD9E-D08A-EAA91B6B6442}"/>
              </a:ext>
            </a:extLst>
          </p:cNvPr>
          <p:cNvSpPr/>
          <p:nvPr/>
        </p:nvSpPr>
        <p:spPr>
          <a:xfrm>
            <a:off x="-5730876" y="1661502"/>
            <a:ext cx="5109029" cy="736880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 err="1"/>
              <a:t>Instruction</a:t>
            </a:r>
            <a:r>
              <a:rPr lang="pl-PL" dirty="0"/>
              <a:t>:</a:t>
            </a:r>
          </a:p>
          <a:p>
            <a:pPr marL="342900" indent="-342900" algn="ctr">
              <a:buAutoNum type="arabicPeriod"/>
            </a:pPr>
            <a:r>
              <a:rPr lang="pl-PL" dirty="0" err="1"/>
              <a:t>Add</a:t>
            </a:r>
            <a:r>
              <a:rPr lang="pl-PL" dirty="0"/>
              <a:t> a </a:t>
            </a:r>
            <a:r>
              <a:rPr lang="pl-PL" dirty="0" err="1"/>
              <a:t>picture</a:t>
            </a:r>
            <a:r>
              <a:rPr lang="pl-PL" dirty="0"/>
              <a:t> </a:t>
            </a:r>
            <a:r>
              <a:rPr lang="pl-PL" dirty="0" err="1"/>
              <a:t>according</a:t>
            </a:r>
            <a:r>
              <a:rPr lang="pl-PL" dirty="0"/>
              <a:t> to </a:t>
            </a:r>
            <a:r>
              <a:rPr lang="pl-PL" dirty="0" err="1"/>
              <a:t>instruction</a:t>
            </a:r>
            <a:r>
              <a:rPr lang="pl-PL" dirty="0"/>
              <a:t> in a </a:t>
            </a:r>
            <a:r>
              <a:rPr lang="pl-PL" dirty="0" err="1"/>
              <a:t>blue</a:t>
            </a:r>
            <a:r>
              <a:rPr lang="pl-PL" dirty="0"/>
              <a:t> </a:t>
            </a:r>
            <a:r>
              <a:rPr lang="pl-PL" dirty="0" err="1"/>
              <a:t>round</a:t>
            </a:r>
            <a:r>
              <a:rPr lang="pl-PL" dirty="0"/>
              <a:t> buble on the </a:t>
            </a:r>
            <a:r>
              <a:rPr lang="pl-PL" dirty="0" err="1"/>
              <a:t>right</a:t>
            </a:r>
            <a:r>
              <a:rPr lang="pl-PL" dirty="0"/>
              <a:t> </a:t>
            </a:r>
            <a:r>
              <a:rPr lang="pl-PL" dirty="0" err="1"/>
              <a:t>side</a:t>
            </a:r>
            <a:r>
              <a:rPr lang="pl-PL" dirty="0"/>
              <a:t> of </a:t>
            </a:r>
            <a:r>
              <a:rPr lang="pl-PL" dirty="0" err="1"/>
              <a:t>leaflet</a:t>
            </a:r>
            <a:endParaRPr lang="pl-PL" dirty="0"/>
          </a:p>
          <a:p>
            <a:pPr marL="342900" indent="-342900" algn="ctr">
              <a:buAutoNum type="arabicPeriod"/>
            </a:pPr>
            <a:r>
              <a:rPr lang="pl-PL" dirty="0" err="1"/>
              <a:t>Fill</a:t>
            </a:r>
            <a:r>
              <a:rPr lang="pl-PL" dirty="0"/>
              <a:t> in </a:t>
            </a:r>
            <a:r>
              <a:rPr lang="pl-PL" dirty="0" err="1"/>
              <a:t>spaces</a:t>
            </a:r>
            <a:r>
              <a:rPr lang="pl-PL" dirty="0"/>
              <a:t> </a:t>
            </a:r>
            <a:r>
              <a:rPr lang="pl-PL" dirty="0" err="1"/>
              <a:t>highlighted</a:t>
            </a:r>
            <a:r>
              <a:rPr lang="pl-PL" dirty="0"/>
              <a:t> in </a:t>
            </a:r>
            <a:r>
              <a:rPr lang="pl-PL" dirty="0" err="1"/>
              <a:t>green</a:t>
            </a:r>
            <a:r>
              <a:rPr lang="pl-PL" dirty="0"/>
              <a:t> with </a:t>
            </a:r>
            <a:r>
              <a:rPr lang="pl-PL" dirty="0" err="1"/>
              <a:t>your</a:t>
            </a:r>
            <a:r>
              <a:rPr lang="pl-PL" dirty="0"/>
              <a:t> </a:t>
            </a:r>
            <a:r>
              <a:rPr lang="pl-PL" dirty="0" err="1"/>
              <a:t>own</a:t>
            </a:r>
            <a:r>
              <a:rPr lang="pl-PL" dirty="0"/>
              <a:t> </a:t>
            </a:r>
            <a:r>
              <a:rPr lang="pl-PL" dirty="0" err="1"/>
              <a:t>text</a:t>
            </a:r>
            <a:r>
              <a:rPr lang="pl-PL" dirty="0"/>
              <a:t> (XXX = </a:t>
            </a:r>
            <a:r>
              <a:rPr lang="pl-PL" dirty="0" err="1"/>
              <a:t>name</a:t>
            </a:r>
            <a:r>
              <a:rPr lang="pl-PL" dirty="0"/>
              <a:t> of </a:t>
            </a:r>
            <a:r>
              <a:rPr lang="pl-PL" dirty="0" err="1"/>
              <a:t>your</a:t>
            </a:r>
            <a:r>
              <a:rPr lang="pl-PL" dirty="0"/>
              <a:t> </a:t>
            </a:r>
            <a:r>
              <a:rPr lang="pl-PL" dirty="0" err="1"/>
              <a:t>affected</a:t>
            </a:r>
            <a:r>
              <a:rPr lang="pl-PL" dirty="0"/>
              <a:t> </a:t>
            </a:r>
            <a:r>
              <a:rPr lang="pl-PL" dirty="0" err="1"/>
              <a:t>child</a:t>
            </a:r>
            <a:r>
              <a:rPr lang="pl-PL" dirty="0"/>
              <a:t>)</a:t>
            </a:r>
          </a:p>
          <a:p>
            <a:pPr marL="342900" indent="-342900" algn="ctr">
              <a:buAutoNum type="arabicPeriod"/>
            </a:pPr>
            <a:r>
              <a:rPr lang="pl-PL" dirty="0" err="1"/>
              <a:t>Remove</a:t>
            </a:r>
            <a:r>
              <a:rPr lang="pl-PL" dirty="0"/>
              <a:t> </a:t>
            </a:r>
            <a:r>
              <a:rPr lang="pl-PL" dirty="0" err="1"/>
              <a:t>green</a:t>
            </a:r>
            <a:r>
              <a:rPr lang="pl-PL" dirty="0"/>
              <a:t> </a:t>
            </a:r>
            <a:r>
              <a:rPr lang="pl-PL" dirty="0" err="1"/>
              <a:t>highlight</a:t>
            </a:r>
            <a:r>
              <a:rPr lang="pl-PL" dirty="0"/>
              <a:t> from </a:t>
            </a:r>
            <a:r>
              <a:rPr lang="pl-PL" dirty="0" err="1"/>
              <a:t>entire</a:t>
            </a:r>
            <a:r>
              <a:rPr lang="pl-PL" dirty="0"/>
              <a:t> </a:t>
            </a:r>
            <a:r>
              <a:rPr lang="pl-PL" dirty="0" err="1"/>
              <a:t>text</a:t>
            </a:r>
            <a:r>
              <a:rPr lang="pl-PL" dirty="0"/>
              <a:t>. </a:t>
            </a:r>
          </a:p>
          <a:p>
            <a:pPr marL="342900" indent="-342900" algn="ctr">
              <a:buAutoNum type="arabicPeriod"/>
            </a:pPr>
            <a:r>
              <a:rPr lang="pl-PL" dirty="0" err="1"/>
              <a:t>Save</a:t>
            </a:r>
            <a:r>
              <a:rPr lang="pl-PL" dirty="0"/>
              <a:t> as PDF and </a:t>
            </a:r>
            <a:r>
              <a:rPr lang="pl-PL" dirty="0" err="1"/>
              <a:t>it</a:t>
            </a:r>
            <a:r>
              <a:rPr lang="pl-PL" dirty="0"/>
              <a:t> </a:t>
            </a:r>
            <a:r>
              <a:rPr lang="pl-PL" dirty="0" err="1"/>
              <a:t>should</a:t>
            </a:r>
            <a:r>
              <a:rPr lang="pl-PL" dirty="0"/>
              <a:t> be </a:t>
            </a:r>
            <a:r>
              <a:rPr lang="pl-PL" dirty="0" err="1"/>
              <a:t>ready</a:t>
            </a:r>
            <a:r>
              <a:rPr lang="pl-PL" dirty="0"/>
              <a:t> for printing :) (</a:t>
            </a:r>
            <a:r>
              <a:rPr lang="pl-PL" dirty="0" err="1"/>
              <a:t>unless</a:t>
            </a:r>
            <a:r>
              <a:rPr lang="pl-PL" dirty="0"/>
              <a:t> </a:t>
            </a:r>
            <a:r>
              <a:rPr lang="pl-PL" dirty="0" err="1"/>
              <a:t>your</a:t>
            </a:r>
            <a:r>
              <a:rPr lang="pl-PL" dirty="0"/>
              <a:t> printing </a:t>
            </a:r>
            <a:r>
              <a:rPr lang="pl-PL" dirty="0" err="1"/>
              <a:t>side</a:t>
            </a:r>
            <a:r>
              <a:rPr lang="pl-PL" dirty="0"/>
              <a:t> </a:t>
            </a:r>
            <a:r>
              <a:rPr lang="pl-PL" dirty="0" err="1"/>
              <a:t>has</a:t>
            </a:r>
            <a:r>
              <a:rPr lang="pl-PL" dirty="0"/>
              <a:t> </a:t>
            </a:r>
            <a:r>
              <a:rPr lang="pl-PL" dirty="0" err="1"/>
              <a:t>additional</a:t>
            </a:r>
            <a:r>
              <a:rPr lang="pl-PL" dirty="0"/>
              <a:t> </a:t>
            </a:r>
            <a:r>
              <a:rPr lang="pl-PL" dirty="0" err="1"/>
              <a:t>requirements</a:t>
            </a:r>
            <a:r>
              <a:rPr lang="pl-PL" dirty="0"/>
              <a:t> but </a:t>
            </a:r>
            <a:r>
              <a:rPr lang="pl-PL" dirty="0" err="1"/>
              <a:t>usually</a:t>
            </a:r>
            <a:r>
              <a:rPr lang="pl-PL" dirty="0"/>
              <a:t> </a:t>
            </a:r>
            <a:r>
              <a:rPr lang="pl-PL" dirty="0" err="1"/>
              <a:t>they</a:t>
            </a:r>
            <a:r>
              <a:rPr lang="pl-PL" dirty="0"/>
              <a:t> </a:t>
            </a:r>
            <a:r>
              <a:rPr lang="pl-PL" dirty="0" err="1"/>
              <a:t>help</a:t>
            </a:r>
            <a:r>
              <a:rPr lang="pl-PL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805505073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Motyw pakietu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Motyw pakietu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tyw pakietu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28</TotalTime>
  <Words>248</Words>
  <Application>Microsoft Office PowerPoint</Application>
  <PresentationFormat>Niestandardowy</PresentationFormat>
  <Paragraphs>19</Paragraphs>
  <Slides>1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Quire Sans</vt:lpstr>
      <vt:lpstr>Motyw pakietu Office</vt:lpstr>
      <vt:lpstr>Prezentacja programu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Małgorzata Kośla</dc:creator>
  <cp:lastModifiedBy>Małgorzata Kośla</cp:lastModifiedBy>
  <cp:revision>3</cp:revision>
  <dcterms:created xsi:type="dcterms:W3CDTF">2022-10-19T20:01:27Z</dcterms:created>
  <dcterms:modified xsi:type="dcterms:W3CDTF">2022-10-19T20:29:49Z</dcterms:modified>
</cp:coreProperties>
</file>